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72" r:id="rId3"/>
    <p:sldId id="276" r:id="rId4"/>
    <p:sldId id="257" r:id="rId5"/>
    <p:sldId id="259" r:id="rId6"/>
    <p:sldId id="258" r:id="rId7"/>
    <p:sldId id="271" r:id="rId8"/>
    <p:sldId id="273" r:id="rId9"/>
    <p:sldId id="265" r:id="rId10"/>
    <p:sldId id="266" r:id="rId11"/>
    <p:sldId id="268" r:id="rId12"/>
    <p:sldId id="270" r:id="rId13"/>
    <p:sldId id="274" r:id="rId14"/>
    <p:sldId id="275" r:id="rId15"/>
    <p:sldId id="267" r:id="rId16"/>
    <p:sldId id="269" r:id="rId17"/>
    <p:sldId id="263" r:id="rId18"/>
    <p:sldId id="260" r:id="rId19"/>
    <p:sldId id="261" r:id="rId20"/>
    <p:sldId id="262" r:id="rId21"/>
    <p:sldId id="26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1690C2-F776-44F3-A291-3876F170DC1D}" v="323" dt="2023-09-27T10:28:06.209"/>
  </p1510:revLst>
</p1510:revInfo>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86"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it Nook" userId="1ef2e834-b611-46e2-bfbc-01a88172137a" providerId="ADAL" clId="{441690C2-F776-44F3-A291-3876F170DC1D}"/>
    <pc:docChg chg="undo redo custSel addSld modSld sldOrd">
      <pc:chgData name="Koit Nook" userId="1ef2e834-b611-46e2-bfbc-01a88172137a" providerId="ADAL" clId="{441690C2-F776-44F3-A291-3876F170DC1D}" dt="2023-09-27T10:51:22.638" v="3952" actId="20577"/>
      <pc:docMkLst>
        <pc:docMk/>
      </pc:docMkLst>
      <pc:sldChg chg="addSp modSp new mod">
        <pc:chgData name="Koit Nook" userId="1ef2e834-b611-46e2-bfbc-01a88172137a" providerId="ADAL" clId="{441690C2-F776-44F3-A291-3876F170DC1D}" dt="2023-09-07T13:39:52.254" v="781"/>
        <pc:sldMkLst>
          <pc:docMk/>
          <pc:sldMk cId="904204657" sldId="256"/>
        </pc:sldMkLst>
        <pc:spChg chg="mod">
          <ac:chgData name="Koit Nook" userId="1ef2e834-b611-46e2-bfbc-01a88172137a" providerId="ADAL" clId="{441690C2-F776-44F3-A291-3876F170DC1D}" dt="2023-09-07T12:59:31.586" v="235" actId="20577"/>
          <ac:spMkLst>
            <pc:docMk/>
            <pc:sldMk cId="904204657" sldId="256"/>
            <ac:spMk id="2" creationId="{155A3E09-D20B-4C5F-B058-A8F2CD99E99A}"/>
          </ac:spMkLst>
        </pc:spChg>
        <pc:spChg chg="mod">
          <ac:chgData name="Koit Nook" userId="1ef2e834-b611-46e2-bfbc-01a88172137a" providerId="ADAL" clId="{441690C2-F776-44F3-A291-3876F170DC1D}" dt="2023-09-07T12:59:39.778" v="247" actId="20577"/>
          <ac:spMkLst>
            <pc:docMk/>
            <pc:sldMk cId="904204657" sldId="256"/>
            <ac:spMk id="3" creationId="{51CC4C5A-BA25-4840-81FA-8AA8E9DCD5EA}"/>
          </ac:spMkLst>
        </pc:spChg>
        <pc:picChg chg="add mod">
          <ac:chgData name="Koit Nook" userId="1ef2e834-b611-46e2-bfbc-01a88172137a" providerId="ADAL" clId="{441690C2-F776-44F3-A291-3876F170DC1D}" dt="2023-09-07T13:39:52.254" v="781"/>
          <ac:picMkLst>
            <pc:docMk/>
            <pc:sldMk cId="904204657" sldId="256"/>
            <ac:picMk id="4" creationId="{CB4188FC-60EC-4633-B4EC-CB2F63FB387F}"/>
          </ac:picMkLst>
        </pc:picChg>
      </pc:sldChg>
      <pc:sldChg chg="modSp new mod">
        <pc:chgData name="Koit Nook" userId="1ef2e834-b611-46e2-bfbc-01a88172137a" providerId="ADAL" clId="{441690C2-F776-44F3-A291-3876F170DC1D}" dt="2023-09-08T12:52:24.999" v="1857" actId="1076"/>
        <pc:sldMkLst>
          <pc:docMk/>
          <pc:sldMk cId="733325060" sldId="257"/>
        </pc:sldMkLst>
        <pc:spChg chg="mod">
          <ac:chgData name="Koit Nook" userId="1ef2e834-b611-46e2-bfbc-01a88172137a" providerId="ADAL" clId="{441690C2-F776-44F3-A291-3876F170DC1D}" dt="2023-09-07T11:47:37.345" v="129"/>
          <ac:spMkLst>
            <pc:docMk/>
            <pc:sldMk cId="733325060" sldId="257"/>
            <ac:spMk id="2" creationId="{2375A5FE-3DBD-4982-B631-6AB0686E254F}"/>
          </ac:spMkLst>
        </pc:spChg>
        <pc:spChg chg="mod">
          <ac:chgData name="Koit Nook" userId="1ef2e834-b611-46e2-bfbc-01a88172137a" providerId="ADAL" clId="{441690C2-F776-44F3-A291-3876F170DC1D}" dt="2023-09-08T12:52:24.999" v="1857" actId="1076"/>
          <ac:spMkLst>
            <pc:docMk/>
            <pc:sldMk cId="733325060" sldId="257"/>
            <ac:spMk id="3" creationId="{50FCE5CE-0739-4A89-B41A-D3E26E66F791}"/>
          </ac:spMkLst>
        </pc:spChg>
      </pc:sldChg>
      <pc:sldChg chg="addSp delSp modSp new mod">
        <pc:chgData name="Koit Nook" userId="1ef2e834-b611-46e2-bfbc-01a88172137a" providerId="ADAL" clId="{441690C2-F776-44F3-A291-3876F170DC1D}" dt="2023-09-11T12:01:00.253" v="1939" actId="571"/>
        <pc:sldMkLst>
          <pc:docMk/>
          <pc:sldMk cId="3054496425" sldId="258"/>
        </pc:sldMkLst>
        <pc:spChg chg="mod">
          <ac:chgData name="Koit Nook" userId="1ef2e834-b611-46e2-bfbc-01a88172137a" providerId="ADAL" clId="{441690C2-F776-44F3-A291-3876F170DC1D}" dt="2023-09-07T11:47:37.345" v="129"/>
          <ac:spMkLst>
            <pc:docMk/>
            <pc:sldMk cId="3054496425" sldId="258"/>
            <ac:spMk id="2" creationId="{CA861559-C0CF-44F0-B2B8-90241CAAB84B}"/>
          </ac:spMkLst>
        </pc:spChg>
        <pc:spChg chg="del mod">
          <ac:chgData name="Koit Nook" userId="1ef2e834-b611-46e2-bfbc-01a88172137a" providerId="ADAL" clId="{441690C2-F776-44F3-A291-3876F170DC1D}" dt="2023-09-08T12:17:57.175" v="782" actId="478"/>
          <ac:spMkLst>
            <pc:docMk/>
            <pc:sldMk cId="3054496425" sldId="258"/>
            <ac:spMk id="3" creationId="{8D040190-E5A3-4F8A-92D9-57514D2936D1}"/>
          </ac:spMkLst>
        </pc:spChg>
        <pc:spChg chg="add mod">
          <ac:chgData name="Koit Nook" userId="1ef2e834-b611-46e2-bfbc-01a88172137a" providerId="ADAL" clId="{441690C2-F776-44F3-A291-3876F170DC1D}" dt="2023-09-11T12:00:40.571" v="1936" actId="1076"/>
          <ac:spMkLst>
            <pc:docMk/>
            <pc:sldMk cId="3054496425" sldId="258"/>
            <ac:spMk id="9" creationId="{88ECFC39-1AE6-4838-A229-C29A99707487}"/>
          </ac:spMkLst>
        </pc:spChg>
        <pc:spChg chg="add mod">
          <ac:chgData name="Koit Nook" userId="1ef2e834-b611-46e2-bfbc-01a88172137a" providerId="ADAL" clId="{441690C2-F776-44F3-A291-3876F170DC1D}" dt="2023-09-11T12:00:46.396" v="1937" actId="571"/>
          <ac:spMkLst>
            <pc:docMk/>
            <pc:sldMk cId="3054496425" sldId="258"/>
            <ac:spMk id="10" creationId="{1C6F8C1A-8874-420F-A4C4-71BA23FBA3CA}"/>
          </ac:spMkLst>
        </pc:spChg>
        <pc:spChg chg="add mod">
          <ac:chgData name="Koit Nook" userId="1ef2e834-b611-46e2-bfbc-01a88172137a" providerId="ADAL" clId="{441690C2-F776-44F3-A291-3876F170DC1D}" dt="2023-09-11T12:00:52.152" v="1938" actId="571"/>
          <ac:spMkLst>
            <pc:docMk/>
            <pc:sldMk cId="3054496425" sldId="258"/>
            <ac:spMk id="11" creationId="{E5D09765-73A2-4226-8351-14089C563AF1}"/>
          </ac:spMkLst>
        </pc:spChg>
        <pc:spChg chg="add mod">
          <ac:chgData name="Koit Nook" userId="1ef2e834-b611-46e2-bfbc-01a88172137a" providerId="ADAL" clId="{441690C2-F776-44F3-A291-3876F170DC1D}" dt="2023-09-11T12:01:00.253" v="1939" actId="571"/>
          <ac:spMkLst>
            <pc:docMk/>
            <pc:sldMk cId="3054496425" sldId="258"/>
            <ac:spMk id="12" creationId="{4B819F3E-565B-43FD-8E41-C2D270D181CB}"/>
          </ac:spMkLst>
        </pc:spChg>
        <pc:graphicFrameChg chg="add del mod">
          <ac:chgData name="Koit Nook" userId="1ef2e834-b611-46e2-bfbc-01a88172137a" providerId="ADAL" clId="{441690C2-F776-44F3-A291-3876F170DC1D}" dt="2023-09-11T11:36:23.132" v="1864" actId="478"/>
          <ac:graphicFrameMkLst>
            <pc:docMk/>
            <pc:sldMk cId="3054496425" sldId="258"/>
            <ac:graphicFrameMk id="4" creationId="{781F394D-DF5D-4229-89A3-5BEE53B51B42}"/>
          </ac:graphicFrameMkLst>
        </pc:graphicFrameChg>
        <pc:graphicFrameChg chg="add mod modGraphic">
          <ac:chgData name="Koit Nook" userId="1ef2e834-b611-46e2-bfbc-01a88172137a" providerId="ADAL" clId="{441690C2-F776-44F3-A291-3876F170DC1D}" dt="2023-09-11T12:00:35.549" v="1935" actId="1076"/>
          <ac:graphicFrameMkLst>
            <pc:docMk/>
            <pc:sldMk cId="3054496425" sldId="258"/>
            <ac:graphicFrameMk id="6" creationId="{371BBC4B-615D-4296-A1AB-82A4ACA71147}"/>
          </ac:graphicFrameMkLst>
        </pc:graphicFrameChg>
        <pc:inkChg chg="add del">
          <ac:chgData name="Koit Nook" userId="1ef2e834-b611-46e2-bfbc-01a88172137a" providerId="ADAL" clId="{441690C2-F776-44F3-A291-3876F170DC1D}" dt="2023-09-11T12:00:28.028" v="1934" actId="478"/>
          <ac:inkMkLst>
            <pc:docMk/>
            <pc:sldMk cId="3054496425" sldId="258"/>
            <ac:inkMk id="3" creationId="{BE0F0F66-C866-46CC-9746-ABBE33466EE8}"/>
          </ac:inkMkLst>
        </pc:inkChg>
        <pc:inkChg chg="add del">
          <ac:chgData name="Koit Nook" userId="1ef2e834-b611-46e2-bfbc-01a88172137a" providerId="ADAL" clId="{441690C2-F776-44F3-A291-3876F170DC1D}" dt="2023-09-11T12:00:26.524" v="1933" actId="478"/>
          <ac:inkMkLst>
            <pc:docMk/>
            <pc:sldMk cId="3054496425" sldId="258"/>
            <ac:inkMk id="5" creationId="{9F3BE8F1-7864-473A-BD9D-ACB4D651FA57}"/>
          </ac:inkMkLst>
        </pc:inkChg>
        <pc:inkChg chg="add del">
          <ac:chgData name="Koit Nook" userId="1ef2e834-b611-46e2-bfbc-01a88172137a" providerId="ADAL" clId="{441690C2-F776-44F3-A291-3876F170DC1D}" dt="2023-09-08T12:53:33.536" v="1861" actId="9405"/>
          <ac:inkMkLst>
            <pc:docMk/>
            <pc:sldMk cId="3054496425" sldId="258"/>
            <ac:inkMk id="6" creationId="{37F753FC-CCF0-4AB6-892B-2A76BE283511}"/>
          </ac:inkMkLst>
        </pc:inkChg>
        <pc:inkChg chg="add del">
          <ac:chgData name="Koit Nook" userId="1ef2e834-b611-46e2-bfbc-01a88172137a" providerId="ADAL" clId="{441690C2-F776-44F3-A291-3876F170DC1D}" dt="2023-09-11T12:00:24.501" v="1932" actId="478"/>
          <ac:inkMkLst>
            <pc:docMk/>
            <pc:sldMk cId="3054496425" sldId="258"/>
            <ac:inkMk id="7" creationId="{E4979F3E-87C7-4F70-9FCA-ABCE58377D08}"/>
          </ac:inkMkLst>
        </pc:inkChg>
        <pc:inkChg chg="add del">
          <ac:chgData name="Koit Nook" userId="1ef2e834-b611-46e2-bfbc-01a88172137a" providerId="ADAL" clId="{441690C2-F776-44F3-A291-3876F170DC1D}" dt="2023-09-11T12:00:23.308" v="1931" actId="478"/>
          <ac:inkMkLst>
            <pc:docMk/>
            <pc:sldMk cId="3054496425" sldId="258"/>
            <ac:inkMk id="8" creationId="{ACEDA117-3F13-43D6-9B64-024B78BD8D24}"/>
          </ac:inkMkLst>
        </pc:inkChg>
      </pc:sldChg>
      <pc:sldChg chg="modSp new mod modAnim">
        <pc:chgData name="Koit Nook" userId="1ef2e834-b611-46e2-bfbc-01a88172137a" providerId="ADAL" clId="{441690C2-F776-44F3-A291-3876F170DC1D}" dt="2023-09-19T08:38:15.899" v="2174" actId="20577"/>
        <pc:sldMkLst>
          <pc:docMk/>
          <pc:sldMk cId="570779493" sldId="259"/>
        </pc:sldMkLst>
        <pc:spChg chg="mod">
          <ac:chgData name="Koit Nook" userId="1ef2e834-b611-46e2-bfbc-01a88172137a" providerId="ADAL" clId="{441690C2-F776-44F3-A291-3876F170DC1D}" dt="2023-09-07T11:49:03.274" v="134" actId="1076"/>
          <ac:spMkLst>
            <pc:docMk/>
            <pc:sldMk cId="570779493" sldId="259"/>
            <ac:spMk id="2" creationId="{4DB0E22C-7D2F-4981-92B3-389C562F49D7}"/>
          </ac:spMkLst>
        </pc:spChg>
        <pc:spChg chg="mod">
          <ac:chgData name="Koit Nook" userId="1ef2e834-b611-46e2-bfbc-01a88172137a" providerId="ADAL" clId="{441690C2-F776-44F3-A291-3876F170DC1D}" dt="2023-09-19T08:38:15.899" v="2174" actId="20577"/>
          <ac:spMkLst>
            <pc:docMk/>
            <pc:sldMk cId="570779493" sldId="259"/>
            <ac:spMk id="3" creationId="{18B0DE10-338F-46E1-B47F-DA129C3C1C30}"/>
          </ac:spMkLst>
        </pc:spChg>
      </pc:sldChg>
      <pc:sldChg chg="addSp new mod">
        <pc:chgData name="Koit Nook" userId="1ef2e834-b611-46e2-bfbc-01a88172137a" providerId="ADAL" clId="{441690C2-F776-44F3-A291-3876F170DC1D}" dt="2023-09-07T12:47:45.129" v="138" actId="22"/>
        <pc:sldMkLst>
          <pc:docMk/>
          <pc:sldMk cId="324528542" sldId="260"/>
        </pc:sldMkLst>
        <pc:picChg chg="add">
          <ac:chgData name="Koit Nook" userId="1ef2e834-b611-46e2-bfbc-01a88172137a" providerId="ADAL" clId="{441690C2-F776-44F3-A291-3876F170DC1D}" dt="2023-09-07T12:47:45.129" v="138" actId="22"/>
          <ac:picMkLst>
            <pc:docMk/>
            <pc:sldMk cId="324528542" sldId="260"/>
            <ac:picMk id="3" creationId="{2DF78B3C-D7BA-4319-A1E3-119FA4D0CB8B}"/>
          </ac:picMkLst>
        </pc:picChg>
      </pc:sldChg>
      <pc:sldChg chg="addSp modSp new mod modAnim">
        <pc:chgData name="Koit Nook" userId="1ef2e834-b611-46e2-bfbc-01a88172137a" providerId="ADAL" clId="{441690C2-F776-44F3-A291-3876F170DC1D}" dt="2023-09-07T12:52:52.884" v="175"/>
        <pc:sldMkLst>
          <pc:docMk/>
          <pc:sldMk cId="2805337992" sldId="261"/>
        </pc:sldMkLst>
        <pc:spChg chg="add mod">
          <ac:chgData name="Koit Nook" userId="1ef2e834-b611-46e2-bfbc-01a88172137a" providerId="ADAL" clId="{441690C2-F776-44F3-A291-3876F170DC1D}" dt="2023-09-07T12:50:51.155" v="162" actId="1076"/>
          <ac:spMkLst>
            <pc:docMk/>
            <pc:sldMk cId="2805337992" sldId="261"/>
            <ac:spMk id="3" creationId="{98D4C04A-9261-4D50-AC0D-FC6EEC309B2B}"/>
          </ac:spMkLst>
        </pc:spChg>
        <pc:spChg chg="add mod">
          <ac:chgData name="Koit Nook" userId="1ef2e834-b611-46e2-bfbc-01a88172137a" providerId="ADAL" clId="{441690C2-F776-44F3-A291-3876F170DC1D}" dt="2023-09-07T12:51:34.243" v="169" actId="20577"/>
          <ac:spMkLst>
            <pc:docMk/>
            <pc:sldMk cId="2805337992" sldId="261"/>
            <ac:spMk id="5" creationId="{01762546-345F-4B2C-A1E5-CA3A0180B430}"/>
          </ac:spMkLst>
        </pc:spChg>
        <pc:spChg chg="add mod">
          <ac:chgData name="Koit Nook" userId="1ef2e834-b611-46e2-bfbc-01a88172137a" providerId="ADAL" clId="{441690C2-F776-44F3-A291-3876F170DC1D}" dt="2023-09-07T12:52:27.247" v="172" actId="255"/>
          <ac:spMkLst>
            <pc:docMk/>
            <pc:sldMk cId="2805337992" sldId="261"/>
            <ac:spMk id="7" creationId="{99977BEF-39F0-4F38-9679-B475741C0A71}"/>
          </ac:spMkLst>
        </pc:spChg>
      </pc:sldChg>
      <pc:sldChg chg="modSp new mod">
        <pc:chgData name="Koit Nook" userId="1ef2e834-b611-46e2-bfbc-01a88172137a" providerId="ADAL" clId="{441690C2-F776-44F3-A291-3876F170DC1D}" dt="2023-09-07T12:55:30.219" v="182" actId="5793"/>
        <pc:sldMkLst>
          <pc:docMk/>
          <pc:sldMk cId="809838783" sldId="262"/>
        </pc:sldMkLst>
        <pc:spChg chg="mod">
          <ac:chgData name="Koit Nook" userId="1ef2e834-b611-46e2-bfbc-01a88172137a" providerId="ADAL" clId="{441690C2-F776-44F3-A291-3876F170DC1D}" dt="2023-09-07T12:54:13.865" v="177"/>
          <ac:spMkLst>
            <pc:docMk/>
            <pc:sldMk cId="809838783" sldId="262"/>
            <ac:spMk id="2" creationId="{57AF0798-492E-4251-ABDF-25C70F096CEC}"/>
          </ac:spMkLst>
        </pc:spChg>
        <pc:spChg chg="mod">
          <ac:chgData name="Koit Nook" userId="1ef2e834-b611-46e2-bfbc-01a88172137a" providerId="ADAL" clId="{441690C2-F776-44F3-A291-3876F170DC1D}" dt="2023-09-07T12:55:30.219" v="182" actId="5793"/>
          <ac:spMkLst>
            <pc:docMk/>
            <pc:sldMk cId="809838783" sldId="262"/>
            <ac:spMk id="3" creationId="{97BC8F2B-33FF-403C-8A8E-83FD5EDFFAAE}"/>
          </ac:spMkLst>
        </pc:spChg>
      </pc:sldChg>
      <pc:sldChg chg="addSp delSp modSp new mod ord">
        <pc:chgData name="Koit Nook" userId="1ef2e834-b611-46e2-bfbc-01a88172137a" providerId="ADAL" clId="{441690C2-F776-44F3-A291-3876F170DC1D}" dt="2023-09-20T12:12:37.446" v="3853" actId="14734"/>
        <pc:sldMkLst>
          <pc:docMk/>
          <pc:sldMk cId="2798657887" sldId="263"/>
        </pc:sldMkLst>
        <pc:spChg chg="mod">
          <ac:chgData name="Koit Nook" userId="1ef2e834-b611-46e2-bfbc-01a88172137a" providerId="ADAL" clId="{441690C2-F776-44F3-A291-3876F170DC1D}" dt="2023-09-20T12:04:59.253" v="3842" actId="14100"/>
          <ac:spMkLst>
            <pc:docMk/>
            <pc:sldMk cId="2798657887" sldId="263"/>
            <ac:spMk id="2" creationId="{3E83CEAE-4AF5-4385-B42D-C9F24EDE2D6B}"/>
          </ac:spMkLst>
        </pc:spChg>
        <pc:spChg chg="del">
          <ac:chgData name="Koit Nook" userId="1ef2e834-b611-46e2-bfbc-01a88172137a" providerId="ADAL" clId="{441690C2-F776-44F3-A291-3876F170DC1D}" dt="2023-09-20T12:04:10.278" v="3800" actId="22"/>
          <ac:spMkLst>
            <pc:docMk/>
            <pc:sldMk cId="2798657887" sldId="263"/>
            <ac:spMk id="3" creationId="{6BB278E5-42A7-41AF-BBF7-8A0C67DF62EF}"/>
          </ac:spMkLst>
        </pc:spChg>
        <pc:spChg chg="add del mod">
          <ac:chgData name="Koit Nook" userId="1ef2e834-b611-46e2-bfbc-01a88172137a" providerId="ADAL" clId="{441690C2-F776-44F3-A291-3876F170DC1D}" dt="2023-09-20T12:10:13.465" v="3845"/>
          <ac:spMkLst>
            <pc:docMk/>
            <pc:sldMk cId="2798657887" sldId="263"/>
            <ac:spMk id="7" creationId="{686D70F4-2BF4-4EB5-AE52-7545A9AE2335}"/>
          </ac:spMkLst>
        </pc:spChg>
        <pc:graphicFrameChg chg="add mod modGraphic">
          <ac:chgData name="Koit Nook" userId="1ef2e834-b611-46e2-bfbc-01a88172137a" providerId="ADAL" clId="{441690C2-F776-44F3-A291-3876F170DC1D}" dt="2023-09-20T12:12:37.446" v="3853" actId="14734"/>
          <ac:graphicFrameMkLst>
            <pc:docMk/>
            <pc:sldMk cId="2798657887" sldId="263"/>
            <ac:graphicFrameMk id="8" creationId="{F492283E-69B5-431D-8CFF-DD2504113359}"/>
          </ac:graphicFrameMkLst>
        </pc:graphicFrameChg>
        <pc:picChg chg="add del mod ord">
          <ac:chgData name="Koit Nook" userId="1ef2e834-b611-46e2-bfbc-01a88172137a" providerId="ADAL" clId="{441690C2-F776-44F3-A291-3876F170DC1D}" dt="2023-09-20T12:09:54.234" v="3844" actId="478"/>
          <ac:picMkLst>
            <pc:docMk/>
            <pc:sldMk cId="2798657887" sldId="263"/>
            <ac:picMk id="5" creationId="{E39D7888-3130-4063-965B-E097E118CA41}"/>
          </ac:picMkLst>
        </pc:picChg>
      </pc:sldChg>
      <pc:sldChg chg="modSp new mod">
        <pc:chgData name="Koit Nook" userId="1ef2e834-b611-46e2-bfbc-01a88172137a" providerId="ADAL" clId="{441690C2-F776-44F3-A291-3876F170DC1D}" dt="2023-09-07T12:58:24.220" v="200" actId="113"/>
        <pc:sldMkLst>
          <pc:docMk/>
          <pc:sldMk cId="1398225317" sldId="264"/>
        </pc:sldMkLst>
        <pc:spChg chg="mod">
          <ac:chgData name="Koit Nook" userId="1ef2e834-b611-46e2-bfbc-01a88172137a" providerId="ADAL" clId="{441690C2-F776-44F3-A291-3876F170DC1D}" dt="2023-09-07T12:56:32.466" v="187" actId="14100"/>
          <ac:spMkLst>
            <pc:docMk/>
            <pc:sldMk cId="1398225317" sldId="264"/>
            <ac:spMk id="2" creationId="{4D51CCFD-7D84-42AA-8FFD-5F866D70DFB3}"/>
          </ac:spMkLst>
        </pc:spChg>
        <pc:spChg chg="mod">
          <ac:chgData name="Koit Nook" userId="1ef2e834-b611-46e2-bfbc-01a88172137a" providerId="ADAL" clId="{441690C2-F776-44F3-A291-3876F170DC1D}" dt="2023-09-07T12:58:24.220" v="200" actId="113"/>
          <ac:spMkLst>
            <pc:docMk/>
            <pc:sldMk cId="1398225317" sldId="264"/>
            <ac:spMk id="3" creationId="{6AA4F076-AE5B-4773-99CA-3BC5484587C1}"/>
          </ac:spMkLst>
        </pc:spChg>
      </pc:sldChg>
      <pc:sldChg chg="modSp new mod modAnim">
        <pc:chgData name="Koit Nook" userId="1ef2e834-b611-46e2-bfbc-01a88172137a" providerId="ADAL" clId="{441690C2-F776-44F3-A291-3876F170DC1D}" dt="2023-09-08T12:42:57.062" v="1602" actId="1076"/>
        <pc:sldMkLst>
          <pc:docMk/>
          <pc:sldMk cId="310831819" sldId="265"/>
        </pc:sldMkLst>
        <pc:spChg chg="mod">
          <ac:chgData name="Koit Nook" userId="1ef2e834-b611-46e2-bfbc-01a88172137a" providerId="ADAL" clId="{441690C2-F776-44F3-A291-3876F170DC1D}" dt="2023-09-07T13:15:02.290" v="486" actId="20577"/>
          <ac:spMkLst>
            <pc:docMk/>
            <pc:sldMk cId="310831819" sldId="265"/>
            <ac:spMk id="2" creationId="{1411020A-89D6-4870-887C-D33BEA139F30}"/>
          </ac:spMkLst>
        </pc:spChg>
        <pc:spChg chg="mod">
          <ac:chgData name="Koit Nook" userId="1ef2e834-b611-46e2-bfbc-01a88172137a" providerId="ADAL" clId="{441690C2-F776-44F3-A291-3876F170DC1D}" dt="2023-09-08T12:42:57.062" v="1602" actId="1076"/>
          <ac:spMkLst>
            <pc:docMk/>
            <pc:sldMk cId="310831819" sldId="265"/>
            <ac:spMk id="3" creationId="{0F8F4786-A150-40DB-8355-591CF3D0F70E}"/>
          </ac:spMkLst>
        </pc:spChg>
      </pc:sldChg>
      <pc:sldChg chg="addSp delSp modSp new mod">
        <pc:chgData name="Koit Nook" userId="1ef2e834-b611-46e2-bfbc-01a88172137a" providerId="ADAL" clId="{441690C2-F776-44F3-A291-3876F170DC1D}" dt="2023-09-07T13:20:19.315" v="527" actId="1076"/>
        <pc:sldMkLst>
          <pc:docMk/>
          <pc:sldMk cId="1979768438" sldId="266"/>
        </pc:sldMkLst>
        <pc:spChg chg="mod">
          <ac:chgData name="Koit Nook" userId="1ef2e834-b611-46e2-bfbc-01a88172137a" providerId="ADAL" clId="{441690C2-F776-44F3-A291-3876F170DC1D}" dt="2023-09-07T13:19:11.884" v="524" actId="1076"/>
          <ac:spMkLst>
            <pc:docMk/>
            <pc:sldMk cId="1979768438" sldId="266"/>
            <ac:spMk id="2" creationId="{858C9E73-0D10-42D0-82C7-0FAF61744334}"/>
          </ac:spMkLst>
        </pc:spChg>
        <pc:spChg chg="del">
          <ac:chgData name="Koit Nook" userId="1ef2e834-b611-46e2-bfbc-01a88172137a" providerId="ADAL" clId="{441690C2-F776-44F3-A291-3876F170DC1D}" dt="2023-09-07T13:18:28.449" v="520" actId="478"/>
          <ac:spMkLst>
            <pc:docMk/>
            <pc:sldMk cId="1979768438" sldId="266"/>
            <ac:spMk id="3" creationId="{1C5B8149-AFB2-4E7F-8A2B-B8AD7F9163B8}"/>
          </ac:spMkLst>
        </pc:spChg>
        <pc:picChg chg="add del mod">
          <ac:chgData name="Koit Nook" userId="1ef2e834-b611-46e2-bfbc-01a88172137a" providerId="ADAL" clId="{441690C2-F776-44F3-A291-3876F170DC1D}" dt="2023-09-07T13:19:25.025" v="525" actId="478"/>
          <ac:picMkLst>
            <pc:docMk/>
            <pc:sldMk cId="1979768438" sldId="266"/>
            <ac:picMk id="4" creationId="{6C78DD9F-1C1F-4E13-BB9B-CCF0B87F68EE}"/>
          </ac:picMkLst>
        </pc:picChg>
        <pc:picChg chg="add mod">
          <ac:chgData name="Koit Nook" userId="1ef2e834-b611-46e2-bfbc-01a88172137a" providerId="ADAL" clId="{441690C2-F776-44F3-A291-3876F170DC1D}" dt="2023-09-07T13:20:19.315" v="527" actId="1076"/>
          <ac:picMkLst>
            <pc:docMk/>
            <pc:sldMk cId="1979768438" sldId="266"/>
            <ac:picMk id="6" creationId="{E3FF00E3-1662-4B42-8215-4BB0FF45F3B0}"/>
          </ac:picMkLst>
        </pc:picChg>
      </pc:sldChg>
      <pc:sldChg chg="modSp new mod">
        <pc:chgData name="Koit Nook" userId="1ef2e834-b611-46e2-bfbc-01a88172137a" providerId="ADAL" clId="{441690C2-F776-44F3-A291-3876F170DC1D}" dt="2023-09-27T10:51:22.638" v="3952" actId="20577"/>
        <pc:sldMkLst>
          <pc:docMk/>
          <pc:sldMk cId="2334818601" sldId="267"/>
        </pc:sldMkLst>
        <pc:spChg chg="mod">
          <ac:chgData name="Koit Nook" userId="1ef2e834-b611-46e2-bfbc-01a88172137a" providerId="ADAL" clId="{441690C2-F776-44F3-A291-3876F170DC1D}" dt="2023-09-20T11:13:50.133" v="3430" actId="20577"/>
          <ac:spMkLst>
            <pc:docMk/>
            <pc:sldMk cId="2334818601" sldId="267"/>
            <ac:spMk id="2" creationId="{5D878005-6EE2-4FA4-AEFA-003283B474B3}"/>
          </ac:spMkLst>
        </pc:spChg>
        <pc:spChg chg="mod">
          <ac:chgData name="Koit Nook" userId="1ef2e834-b611-46e2-bfbc-01a88172137a" providerId="ADAL" clId="{441690C2-F776-44F3-A291-3876F170DC1D}" dt="2023-09-27T10:51:22.638" v="3952" actId="20577"/>
          <ac:spMkLst>
            <pc:docMk/>
            <pc:sldMk cId="2334818601" sldId="267"/>
            <ac:spMk id="3" creationId="{0DD6D9A8-C7AF-490C-AACB-86D0FBE96F68}"/>
          </ac:spMkLst>
        </pc:spChg>
      </pc:sldChg>
      <pc:sldChg chg="modSp new mod ord">
        <pc:chgData name="Koit Nook" userId="1ef2e834-b611-46e2-bfbc-01a88172137a" providerId="ADAL" clId="{441690C2-F776-44F3-A291-3876F170DC1D}" dt="2023-09-20T10:56:50.638" v="3355"/>
        <pc:sldMkLst>
          <pc:docMk/>
          <pc:sldMk cId="1192325347" sldId="268"/>
        </pc:sldMkLst>
        <pc:spChg chg="mod">
          <ac:chgData name="Koit Nook" userId="1ef2e834-b611-46e2-bfbc-01a88172137a" providerId="ADAL" clId="{441690C2-F776-44F3-A291-3876F170DC1D}" dt="2023-09-07T13:22:02.723" v="539" actId="20577"/>
          <ac:spMkLst>
            <pc:docMk/>
            <pc:sldMk cId="1192325347" sldId="268"/>
            <ac:spMk id="2" creationId="{C7ECC5BC-5AC9-478E-9A87-26AB6EBC3C2A}"/>
          </ac:spMkLst>
        </pc:spChg>
        <pc:spChg chg="mod">
          <ac:chgData name="Koit Nook" userId="1ef2e834-b611-46e2-bfbc-01a88172137a" providerId="ADAL" clId="{441690C2-F776-44F3-A291-3876F170DC1D}" dt="2023-09-07T13:25:57.132" v="733" actId="20577"/>
          <ac:spMkLst>
            <pc:docMk/>
            <pc:sldMk cId="1192325347" sldId="268"/>
            <ac:spMk id="3" creationId="{84456749-0B49-4432-8ACD-2703BE194993}"/>
          </ac:spMkLst>
        </pc:spChg>
      </pc:sldChg>
      <pc:sldChg chg="modSp new mod">
        <pc:chgData name="Koit Nook" userId="1ef2e834-b611-46e2-bfbc-01a88172137a" providerId="ADAL" clId="{441690C2-F776-44F3-A291-3876F170DC1D}" dt="2023-09-20T12:03:03.118" v="3799" actId="20577"/>
        <pc:sldMkLst>
          <pc:docMk/>
          <pc:sldMk cId="2691880864" sldId="269"/>
        </pc:sldMkLst>
        <pc:spChg chg="mod">
          <ac:chgData name="Koit Nook" userId="1ef2e834-b611-46e2-bfbc-01a88172137a" providerId="ADAL" clId="{441690C2-F776-44F3-A291-3876F170DC1D}" dt="2023-09-20T11:25:47.110" v="3510" actId="14100"/>
          <ac:spMkLst>
            <pc:docMk/>
            <pc:sldMk cId="2691880864" sldId="269"/>
            <ac:spMk id="2" creationId="{66DBB90F-B04B-420E-991F-3EC983C7B599}"/>
          </ac:spMkLst>
        </pc:spChg>
        <pc:spChg chg="mod">
          <ac:chgData name="Koit Nook" userId="1ef2e834-b611-46e2-bfbc-01a88172137a" providerId="ADAL" clId="{441690C2-F776-44F3-A291-3876F170DC1D}" dt="2023-09-20T12:03:03.118" v="3799" actId="20577"/>
          <ac:spMkLst>
            <pc:docMk/>
            <pc:sldMk cId="2691880864" sldId="269"/>
            <ac:spMk id="3" creationId="{175C2245-AB90-4949-8C67-A686765E514E}"/>
          </ac:spMkLst>
        </pc:spChg>
      </pc:sldChg>
      <pc:sldChg chg="addSp delSp modSp new mod ord">
        <pc:chgData name="Koit Nook" userId="1ef2e834-b611-46e2-bfbc-01a88172137a" providerId="ADAL" clId="{441690C2-F776-44F3-A291-3876F170DC1D}" dt="2023-09-20T12:25:21.912" v="3867" actId="122"/>
        <pc:sldMkLst>
          <pc:docMk/>
          <pc:sldMk cId="527129169" sldId="270"/>
        </pc:sldMkLst>
        <pc:spChg chg="mod">
          <ac:chgData name="Koit Nook" userId="1ef2e834-b611-46e2-bfbc-01a88172137a" providerId="ADAL" clId="{441690C2-F776-44F3-A291-3876F170DC1D}" dt="2023-09-08T12:19:39.800" v="794" actId="5793"/>
          <ac:spMkLst>
            <pc:docMk/>
            <pc:sldMk cId="527129169" sldId="270"/>
            <ac:spMk id="2" creationId="{1BA5CE15-7075-4361-8D96-7F4A90FEFE9C}"/>
          </ac:spMkLst>
        </pc:spChg>
        <pc:spChg chg="del">
          <ac:chgData name="Koit Nook" userId="1ef2e834-b611-46e2-bfbc-01a88172137a" providerId="ADAL" clId="{441690C2-F776-44F3-A291-3876F170DC1D}" dt="2023-09-08T12:20:59.718" v="795" actId="478"/>
          <ac:spMkLst>
            <pc:docMk/>
            <pc:sldMk cId="527129169" sldId="270"/>
            <ac:spMk id="3" creationId="{DD0C746F-2434-4F02-A123-CF2ED9DF8337}"/>
          </ac:spMkLst>
        </pc:spChg>
        <pc:spChg chg="add del mod">
          <ac:chgData name="Koit Nook" userId="1ef2e834-b611-46e2-bfbc-01a88172137a" providerId="ADAL" clId="{441690C2-F776-44F3-A291-3876F170DC1D}" dt="2023-09-11T11:58:14.267" v="1921" actId="478"/>
          <ac:spMkLst>
            <pc:docMk/>
            <pc:sldMk cId="527129169" sldId="270"/>
            <ac:spMk id="14" creationId="{8824BE0D-8309-41FF-838C-3C5BDF3B2988}"/>
          </ac:spMkLst>
        </pc:spChg>
        <pc:spChg chg="add mod">
          <ac:chgData name="Koit Nook" userId="1ef2e834-b611-46e2-bfbc-01a88172137a" providerId="ADAL" clId="{441690C2-F776-44F3-A291-3876F170DC1D}" dt="2023-09-11T11:58:20.683" v="1922" actId="1076"/>
          <ac:spMkLst>
            <pc:docMk/>
            <pc:sldMk cId="527129169" sldId="270"/>
            <ac:spMk id="15" creationId="{42FF8A3E-D7F6-42B5-AE8F-BBD8519E5391}"/>
          </ac:spMkLst>
        </pc:spChg>
        <pc:spChg chg="add del">
          <ac:chgData name="Koit Nook" userId="1ef2e834-b611-46e2-bfbc-01a88172137a" providerId="ADAL" clId="{441690C2-F776-44F3-A291-3876F170DC1D}" dt="2023-09-11T11:52:12.596" v="1902" actId="478"/>
          <ac:spMkLst>
            <pc:docMk/>
            <pc:sldMk cId="527129169" sldId="270"/>
            <ac:spMk id="17" creationId="{E06BCC75-02A1-437F-B76B-F6C62DDACE5A}"/>
          </ac:spMkLst>
        </pc:spChg>
        <pc:graphicFrameChg chg="add del mod modGraphic">
          <ac:chgData name="Koit Nook" userId="1ef2e834-b611-46e2-bfbc-01a88172137a" providerId="ADAL" clId="{441690C2-F776-44F3-A291-3876F170DC1D}" dt="2023-09-11T11:52:28.548" v="1903" actId="478"/>
          <ac:graphicFrameMkLst>
            <pc:docMk/>
            <pc:sldMk cId="527129169" sldId="270"/>
            <ac:graphicFrameMk id="3" creationId="{8D8151F1-2369-4F11-8A89-4B95D10C1703}"/>
          </ac:graphicFrameMkLst>
        </pc:graphicFrameChg>
        <pc:graphicFrameChg chg="add mod modGraphic">
          <ac:chgData name="Koit Nook" userId="1ef2e834-b611-46e2-bfbc-01a88172137a" providerId="ADAL" clId="{441690C2-F776-44F3-A291-3876F170DC1D}" dt="2023-09-19T08:46:40.946" v="2175" actId="207"/>
          <ac:graphicFrameMkLst>
            <pc:docMk/>
            <pc:sldMk cId="527129169" sldId="270"/>
            <ac:graphicFrameMk id="4" creationId="{89958498-22D7-4E66-8256-71A36BE15A02}"/>
          </ac:graphicFrameMkLst>
        </pc:graphicFrameChg>
        <pc:graphicFrameChg chg="add del mod">
          <ac:chgData name="Koit Nook" userId="1ef2e834-b611-46e2-bfbc-01a88172137a" providerId="ADAL" clId="{441690C2-F776-44F3-A291-3876F170DC1D}" dt="2023-09-08T12:22:03.817" v="803"/>
          <ac:graphicFrameMkLst>
            <pc:docMk/>
            <pc:sldMk cId="527129169" sldId="270"/>
            <ac:graphicFrameMk id="4" creationId="{998C9665-E2D7-4AA7-A5A2-A0EAC5BC1303}"/>
          </ac:graphicFrameMkLst>
        </pc:graphicFrameChg>
        <pc:graphicFrameChg chg="add del mod modGraphic">
          <ac:chgData name="Koit Nook" userId="1ef2e834-b611-46e2-bfbc-01a88172137a" providerId="ADAL" clId="{441690C2-F776-44F3-A291-3876F170DC1D}" dt="2023-09-11T11:57:55.245" v="1915" actId="478"/>
          <ac:graphicFrameMkLst>
            <pc:docMk/>
            <pc:sldMk cId="527129169" sldId="270"/>
            <ac:graphicFrameMk id="5" creationId="{120C62EB-3DE0-4A49-88CD-28BFC65FA25E}"/>
          </ac:graphicFrameMkLst>
        </pc:graphicFrameChg>
        <pc:graphicFrameChg chg="add del mod">
          <ac:chgData name="Koit Nook" userId="1ef2e834-b611-46e2-bfbc-01a88172137a" providerId="ADAL" clId="{441690C2-F776-44F3-A291-3876F170DC1D}" dt="2023-09-08T12:22:02.537" v="801"/>
          <ac:graphicFrameMkLst>
            <pc:docMk/>
            <pc:sldMk cId="527129169" sldId="270"/>
            <ac:graphicFrameMk id="5" creationId="{70B33D76-C19C-41DE-BA15-D5D6F1C134EA}"/>
          </ac:graphicFrameMkLst>
        </pc:graphicFrameChg>
        <pc:graphicFrameChg chg="add del mod">
          <ac:chgData name="Koit Nook" userId="1ef2e834-b611-46e2-bfbc-01a88172137a" providerId="ADAL" clId="{441690C2-F776-44F3-A291-3876F170DC1D}" dt="2023-09-11T11:51:18.051" v="1896" actId="478"/>
          <ac:graphicFrameMkLst>
            <pc:docMk/>
            <pc:sldMk cId="527129169" sldId="270"/>
            <ac:graphicFrameMk id="6" creationId="{A4DAEF54-0692-4DC2-9859-2BA692E2871D}"/>
          </ac:graphicFrameMkLst>
        </pc:graphicFrameChg>
        <pc:graphicFrameChg chg="add del mod">
          <ac:chgData name="Koit Nook" userId="1ef2e834-b611-46e2-bfbc-01a88172137a" providerId="ADAL" clId="{441690C2-F776-44F3-A291-3876F170DC1D}" dt="2023-09-11T11:56:13.299" v="1907" actId="478"/>
          <ac:graphicFrameMkLst>
            <pc:docMk/>
            <pc:sldMk cId="527129169" sldId="270"/>
            <ac:graphicFrameMk id="7" creationId="{360F081C-BBA6-41F4-8C2B-B26868AC7D07}"/>
          </ac:graphicFrameMkLst>
        </pc:graphicFrameChg>
        <pc:graphicFrameChg chg="add mod modGraphic">
          <ac:chgData name="Koit Nook" userId="1ef2e834-b611-46e2-bfbc-01a88172137a" providerId="ADAL" clId="{441690C2-F776-44F3-A291-3876F170DC1D}" dt="2023-09-20T12:25:21.912" v="3867" actId="122"/>
          <ac:graphicFrameMkLst>
            <pc:docMk/>
            <pc:sldMk cId="527129169" sldId="270"/>
            <ac:graphicFrameMk id="10" creationId="{9F415AD4-B88B-4A6C-A91B-A463DD9BC977}"/>
          </ac:graphicFrameMkLst>
        </pc:graphicFrameChg>
        <pc:picChg chg="add mod">
          <ac:chgData name="Koit Nook" userId="1ef2e834-b611-46e2-bfbc-01a88172137a" providerId="ADAL" clId="{441690C2-F776-44F3-A291-3876F170DC1D}" dt="2023-09-11T11:59:44.941" v="1928" actId="1076"/>
          <ac:picMkLst>
            <pc:docMk/>
            <pc:sldMk cId="527129169" sldId="270"/>
            <ac:picMk id="3" creationId="{007D31C0-A9A6-49F4-99E3-FA99C16568B3}"/>
          </ac:picMkLst>
        </pc:picChg>
        <pc:inkChg chg="add del mod">
          <ac:chgData name="Koit Nook" userId="1ef2e834-b611-46e2-bfbc-01a88172137a" providerId="ADAL" clId="{441690C2-F776-44F3-A291-3876F170DC1D}" dt="2023-09-11T11:51:55.916" v="1901" actId="34122"/>
          <ac:inkMkLst>
            <pc:docMk/>
            <pc:sldMk cId="527129169" sldId="270"/>
            <ac:inkMk id="8" creationId="{A9DB7711-D4C2-4DB9-8704-AC1BB0B5D45F}"/>
          </ac:inkMkLst>
        </pc:inkChg>
        <pc:inkChg chg="add del">
          <ac:chgData name="Koit Nook" userId="1ef2e834-b611-46e2-bfbc-01a88172137a" providerId="ADAL" clId="{441690C2-F776-44F3-A291-3876F170DC1D}" dt="2023-09-11T11:56:16.941" v="1908" actId="34122"/>
          <ac:inkMkLst>
            <pc:docMk/>
            <pc:sldMk cId="527129169" sldId="270"/>
            <ac:inkMk id="9" creationId="{B9A99B27-7E24-4E87-9A1D-7A5F46817D19}"/>
          </ac:inkMkLst>
        </pc:inkChg>
        <pc:inkChg chg="add del">
          <ac:chgData name="Koit Nook" userId="1ef2e834-b611-46e2-bfbc-01a88172137a" providerId="ADAL" clId="{441690C2-F776-44F3-A291-3876F170DC1D}" dt="2023-09-08T12:27:26.152" v="811" actId="9405"/>
          <ac:inkMkLst>
            <pc:docMk/>
            <pc:sldMk cId="527129169" sldId="270"/>
            <ac:inkMk id="10" creationId="{DE841DCC-880B-49FA-BC1A-A25A9DAF8E3E}"/>
          </ac:inkMkLst>
        </pc:inkChg>
        <pc:inkChg chg="add del">
          <ac:chgData name="Koit Nook" userId="1ef2e834-b611-46e2-bfbc-01a88172137a" providerId="ADAL" clId="{441690C2-F776-44F3-A291-3876F170DC1D}" dt="2023-09-08T12:28:05.096" v="815" actId="9405"/>
          <ac:inkMkLst>
            <pc:docMk/>
            <pc:sldMk cId="527129169" sldId="270"/>
            <ac:inkMk id="11" creationId="{5C8244A0-00B5-4687-8DFF-C0D42085F3A3}"/>
          </ac:inkMkLst>
        </pc:inkChg>
        <pc:inkChg chg="add del">
          <ac:chgData name="Koit Nook" userId="1ef2e834-b611-46e2-bfbc-01a88172137a" providerId="ADAL" clId="{441690C2-F776-44F3-A291-3876F170DC1D}" dt="2023-09-11T11:59:34.230" v="1926" actId="478"/>
          <ac:inkMkLst>
            <pc:docMk/>
            <pc:sldMk cId="527129169" sldId="270"/>
            <ac:inkMk id="11" creationId="{B7B3B5D1-3CA7-40FC-8602-A14BBFBE72B3}"/>
          </ac:inkMkLst>
        </pc:inkChg>
        <pc:inkChg chg="add">
          <ac:chgData name="Koit Nook" userId="1ef2e834-b611-46e2-bfbc-01a88172137a" providerId="ADAL" clId="{441690C2-F776-44F3-A291-3876F170DC1D}" dt="2023-09-08T12:28:12.911" v="816" actId="9405"/>
          <ac:inkMkLst>
            <pc:docMk/>
            <pc:sldMk cId="527129169" sldId="270"/>
            <ac:inkMk id="12" creationId="{5A0EA2D0-661F-46F9-B5BD-3962E9BA4395}"/>
          </ac:inkMkLst>
        </pc:inkChg>
        <pc:inkChg chg="add">
          <ac:chgData name="Koit Nook" userId="1ef2e834-b611-46e2-bfbc-01a88172137a" providerId="ADAL" clId="{441690C2-F776-44F3-A291-3876F170DC1D}" dt="2023-09-08T12:28:13.703" v="817" actId="9405"/>
          <ac:inkMkLst>
            <pc:docMk/>
            <pc:sldMk cId="527129169" sldId="270"/>
            <ac:inkMk id="13" creationId="{A89BB061-427B-451F-91C4-BDFEDB7E0250}"/>
          </ac:inkMkLst>
        </pc:inkChg>
        <pc:inkChg chg="add del">
          <ac:chgData name="Koit Nook" userId="1ef2e834-b611-46e2-bfbc-01a88172137a" providerId="ADAL" clId="{441690C2-F776-44F3-A291-3876F170DC1D}" dt="2023-09-08T12:28:17.296" v="819" actId="9405"/>
          <ac:inkMkLst>
            <pc:docMk/>
            <pc:sldMk cId="527129169" sldId="270"/>
            <ac:inkMk id="14" creationId="{DC9BB092-3553-4E7F-9655-B472EB42400E}"/>
          </ac:inkMkLst>
        </pc:inkChg>
        <pc:inkChg chg="add del">
          <ac:chgData name="Koit Nook" userId="1ef2e834-b611-46e2-bfbc-01a88172137a" providerId="ADAL" clId="{441690C2-F776-44F3-A291-3876F170DC1D}" dt="2023-09-11T11:59:38.740" v="1927" actId="478"/>
          <ac:inkMkLst>
            <pc:docMk/>
            <pc:sldMk cId="527129169" sldId="270"/>
            <ac:inkMk id="16" creationId="{D08BB4AB-4393-4F58-9AF0-E3E006F5705E}"/>
          </ac:inkMkLst>
        </pc:inkChg>
      </pc:sldChg>
      <pc:sldChg chg="modSp new mod modAnim">
        <pc:chgData name="Koit Nook" userId="1ef2e834-b611-46e2-bfbc-01a88172137a" providerId="ADAL" clId="{441690C2-F776-44F3-A291-3876F170DC1D}" dt="2023-09-20T12:18:00.510" v="3854" actId="20577"/>
        <pc:sldMkLst>
          <pc:docMk/>
          <pc:sldMk cId="1709172137" sldId="271"/>
        </pc:sldMkLst>
        <pc:spChg chg="mod">
          <ac:chgData name="Koit Nook" userId="1ef2e834-b611-46e2-bfbc-01a88172137a" providerId="ADAL" clId="{441690C2-F776-44F3-A291-3876F170DC1D}" dt="2023-09-08T12:32:19.138" v="835" actId="5793"/>
          <ac:spMkLst>
            <pc:docMk/>
            <pc:sldMk cId="1709172137" sldId="271"/>
            <ac:spMk id="2" creationId="{0C4C4EAD-AA00-4240-B361-91F1091931B2}"/>
          </ac:spMkLst>
        </pc:spChg>
        <pc:spChg chg="mod">
          <ac:chgData name="Koit Nook" userId="1ef2e834-b611-46e2-bfbc-01a88172137a" providerId="ADAL" clId="{441690C2-F776-44F3-A291-3876F170DC1D}" dt="2023-09-20T12:18:00.510" v="3854" actId="20577"/>
          <ac:spMkLst>
            <pc:docMk/>
            <pc:sldMk cId="1709172137" sldId="271"/>
            <ac:spMk id="3" creationId="{3D7F67AA-BAA9-4C91-AA42-10E4201D50B7}"/>
          </ac:spMkLst>
        </pc:spChg>
      </pc:sldChg>
      <pc:sldChg chg="modSp new mod ord">
        <pc:chgData name="Koit Nook" userId="1ef2e834-b611-46e2-bfbc-01a88172137a" providerId="ADAL" clId="{441690C2-F776-44F3-A291-3876F170DC1D}" dt="2023-09-08T12:51:43.327" v="1856"/>
        <pc:sldMkLst>
          <pc:docMk/>
          <pc:sldMk cId="344396285" sldId="272"/>
        </pc:sldMkLst>
        <pc:spChg chg="mod">
          <ac:chgData name="Koit Nook" userId="1ef2e834-b611-46e2-bfbc-01a88172137a" providerId="ADAL" clId="{441690C2-F776-44F3-A291-3876F170DC1D}" dt="2023-09-08T12:49:27.774" v="1704" actId="20577"/>
          <ac:spMkLst>
            <pc:docMk/>
            <pc:sldMk cId="344396285" sldId="272"/>
            <ac:spMk id="2" creationId="{1874CC65-187D-4678-93DD-6258DB78302C}"/>
          </ac:spMkLst>
        </pc:spChg>
        <pc:spChg chg="mod">
          <ac:chgData name="Koit Nook" userId="1ef2e834-b611-46e2-bfbc-01a88172137a" providerId="ADAL" clId="{441690C2-F776-44F3-A291-3876F170DC1D}" dt="2023-09-08T12:50:48.309" v="1854" actId="20577"/>
          <ac:spMkLst>
            <pc:docMk/>
            <pc:sldMk cId="344396285" sldId="272"/>
            <ac:spMk id="3" creationId="{25997D1D-ADA4-472D-BB90-409933E438A4}"/>
          </ac:spMkLst>
        </pc:spChg>
      </pc:sldChg>
      <pc:sldChg chg="modSp new mod modAnim">
        <pc:chgData name="Koit Nook" userId="1ef2e834-b611-46e2-bfbc-01a88172137a" providerId="ADAL" clId="{441690C2-F776-44F3-A291-3876F170DC1D}" dt="2023-09-27T10:28:06.209" v="3899"/>
        <pc:sldMkLst>
          <pc:docMk/>
          <pc:sldMk cId="3304359650" sldId="273"/>
        </pc:sldMkLst>
        <pc:spChg chg="mod">
          <ac:chgData name="Koit Nook" userId="1ef2e834-b611-46e2-bfbc-01a88172137a" providerId="ADAL" clId="{441690C2-F776-44F3-A291-3876F170DC1D}" dt="2023-09-11T13:29:50.313" v="2008" actId="5793"/>
          <ac:spMkLst>
            <pc:docMk/>
            <pc:sldMk cId="3304359650" sldId="273"/>
            <ac:spMk id="2" creationId="{7CF0779B-AF3B-4AD7-A8F0-7713D12D2F0A}"/>
          </ac:spMkLst>
        </pc:spChg>
        <pc:spChg chg="mod">
          <ac:chgData name="Koit Nook" userId="1ef2e834-b611-46e2-bfbc-01a88172137a" providerId="ADAL" clId="{441690C2-F776-44F3-A291-3876F170DC1D}" dt="2023-09-20T12:24:45.303" v="3865" actId="20577"/>
          <ac:spMkLst>
            <pc:docMk/>
            <pc:sldMk cId="3304359650" sldId="273"/>
            <ac:spMk id="3" creationId="{FED2909F-0D35-4DD3-B504-7792B88EBF34}"/>
          </ac:spMkLst>
        </pc:spChg>
      </pc:sldChg>
      <pc:sldChg chg="addSp delSp modSp new mod ord">
        <pc:chgData name="Koit Nook" userId="1ef2e834-b611-46e2-bfbc-01a88172137a" providerId="ADAL" clId="{441690C2-F776-44F3-A291-3876F170DC1D}" dt="2023-09-20T12:27:25.278" v="3868" actId="113"/>
        <pc:sldMkLst>
          <pc:docMk/>
          <pc:sldMk cId="1889887558" sldId="274"/>
        </pc:sldMkLst>
        <pc:spChg chg="mod">
          <ac:chgData name="Koit Nook" userId="1ef2e834-b611-46e2-bfbc-01a88172137a" providerId="ADAL" clId="{441690C2-F776-44F3-A291-3876F170DC1D}" dt="2023-09-20T07:39:47.335" v="2233" actId="20577"/>
          <ac:spMkLst>
            <pc:docMk/>
            <pc:sldMk cId="1889887558" sldId="274"/>
            <ac:spMk id="2" creationId="{81912318-06CE-42B1-9640-049452F9BEF0}"/>
          </ac:spMkLst>
        </pc:spChg>
        <pc:spChg chg="add del mod">
          <ac:chgData name="Koit Nook" userId="1ef2e834-b611-46e2-bfbc-01a88172137a" providerId="ADAL" clId="{441690C2-F776-44F3-A291-3876F170DC1D}" dt="2023-09-20T08:02:12.407" v="2420" actId="20577"/>
          <ac:spMkLst>
            <pc:docMk/>
            <pc:sldMk cId="1889887558" sldId="274"/>
            <ac:spMk id="3" creationId="{89AEB214-08D5-4E60-BCFE-DEA04EF92A98}"/>
          </ac:spMkLst>
        </pc:spChg>
        <pc:graphicFrameChg chg="add del mod">
          <ac:chgData name="Koit Nook" userId="1ef2e834-b611-46e2-bfbc-01a88172137a" providerId="ADAL" clId="{441690C2-F776-44F3-A291-3876F170DC1D}" dt="2023-09-20T07:53:14.019" v="2242"/>
          <ac:graphicFrameMkLst>
            <pc:docMk/>
            <pc:sldMk cId="1889887558" sldId="274"/>
            <ac:graphicFrameMk id="4" creationId="{C62D8B51-9D84-41BF-8F38-418AB7C33F3E}"/>
          </ac:graphicFrameMkLst>
        </pc:graphicFrameChg>
        <pc:graphicFrameChg chg="add del mod">
          <ac:chgData name="Koit Nook" userId="1ef2e834-b611-46e2-bfbc-01a88172137a" providerId="ADAL" clId="{441690C2-F776-44F3-A291-3876F170DC1D}" dt="2023-09-20T07:53:33.251" v="2244"/>
          <ac:graphicFrameMkLst>
            <pc:docMk/>
            <pc:sldMk cId="1889887558" sldId="274"/>
            <ac:graphicFrameMk id="5" creationId="{68074924-F54E-49C4-BCEA-9DD78B5317A2}"/>
          </ac:graphicFrameMkLst>
        </pc:graphicFrameChg>
        <pc:graphicFrameChg chg="add mod">
          <ac:chgData name="Koit Nook" userId="1ef2e834-b611-46e2-bfbc-01a88172137a" providerId="ADAL" clId="{441690C2-F776-44F3-A291-3876F170DC1D}" dt="2023-09-20T07:55:33.143" v="2350" actId="1076"/>
          <ac:graphicFrameMkLst>
            <pc:docMk/>
            <pc:sldMk cId="1889887558" sldId="274"/>
            <ac:graphicFrameMk id="6" creationId="{AD2A19A6-3D8E-461E-8875-196CE87E8A90}"/>
          </ac:graphicFrameMkLst>
        </pc:graphicFrameChg>
        <pc:graphicFrameChg chg="add mod modGraphic">
          <ac:chgData name="Koit Nook" userId="1ef2e834-b611-46e2-bfbc-01a88172137a" providerId="ADAL" clId="{441690C2-F776-44F3-A291-3876F170DC1D}" dt="2023-09-20T12:27:25.278" v="3868" actId="113"/>
          <ac:graphicFrameMkLst>
            <pc:docMk/>
            <pc:sldMk cId="1889887558" sldId="274"/>
            <ac:graphicFrameMk id="7" creationId="{6381167F-48EF-463F-AD43-A9EC0DEAA21A}"/>
          </ac:graphicFrameMkLst>
        </pc:graphicFrameChg>
      </pc:sldChg>
      <pc:sldChg chg="addSp modSp new mod">
        <pc:chgData name="Koit Nook" userId="1ef2e834-b611-46e2-bfbc-01a88172137a" providerId="ADAL" clId="{441690C2-F776-44F3-A291-3876F170DC1D}" dt="2023-09-27T10:44:58.889" v="3951" actId="20577"/>
        <pc:sldMkLst>
          <pc:docMk/>
          <pc:sldMk cId="25629900" sldId="275"/>
        </pc:sldMkLst>
        <pc:spChg chg="mod">
          <ac:chgData name="Koit Nook" userId="1ef2e834-b611-46e2-bfbc-01a88172137a" providerId="ADAL" clId="{441690C2-F776-44F3-A291-3876F170DC1D}" dt="2023-09-20T08:04:04.631" v="2454" actId="20577"/>
          <ac:spMkLst>
            <pc:docMk/>
            <pc:sldMk cId="25629900" sldId="275"/>
            <ac:spMk id="2" creationId="{C595188D-9817-4B76-9D6D-CE8C4879BAAF}"/>
          </ac:spMkLst>
        </pc:spChg>
        <pc:spChg chg="mod">
          <ac:chgData name="Koit Nook" userId="1ef2e834-b611-46e2-bfbc-01a88172137a" providerId="ADAL" clId="{441690C2-F776-44F3-A291-3876F170DC1D}" dt="2023-09-27T10:44:58.889" v="3951" actId="20577"/>
          <ac:spMkLst>
            <pc:docMk/>
            <pc:sldMk cId="25629900" sldId="275"/>
            <ac:spMk id="3" creationId="{A13EFC2A-4822-4E0A-9EF6-EE2D9D7BBDE3}"/>
          </ac:spMkLst>
        </pc:spChg>
        <pc:graphicFrameChg chg="add mod modGraphic">
          <ac:chgData name="Koit Nook" userId="1ef2e834-b611-46e2-bfbc-01a88172137a" providerId="ADAL" clId="{441690C2-F776-44F3-A291-3876F170DC1D}" dt="2023-09-20T08:17:19.113" v="2683" actId="14734"/>
          <ac:graphicFrameMkLst>
            <pc:docMk/>
            <pc:sldMk cId="25629900" sldId="275"/>
            <ac:graphicFrameMk id="4" creationId="{2DF79EE1-8A96-4574-B455-2C2F0536B6A7}"/>
          </ac:graphicFrameMkLst>
        </pc:graphicFrameChg>
      </pc:sldChg>
      <pc:sldChg chg="modSp new mod">
        <pc:chgData name="Koit Nook" userId="1ef2e834-b611-46e2-bfbc-01a88172137a" providerId="ADAL" clId="{441690C2-F776-44F3-A291-3876F170DC1D}" dt="2023-09-21T06:01:51.624" v="3893" actId="20577"/>
        <pc:sldMkLst>
          <pc:docMk/>
          <pc:sldMk cId="2943110769" sldId="276"/>
        </pc:sldMkLst>
        <pc:spChg chg="mod">
          <ac:chgData name="Koit Nook" userId="1ef2e834-b611-46e2-bfbc-01a88172137a" providerId="ADAL" clId="{441690C2-F776-44F3-A291-3876F170DC1D}" dt="2023-09-20T08:21:53.600" v="2712" actId="20577"/>
          <ac:spMkLst>
            <pc:docMk/>
            <pc:sldMk cId="2943110769" sldId="276"/>
            <ac:spMk id="2" creationId="{9F6313F6-52FE-45BA-9976-33D93D502F88}"/>
          </ac:spMkLst>
        </pc:spChg>
        <pc:spChg chg="mod">
          <ac:chgData name="Koit Nook" userId="1ef2e834-b611-46e2-bfbc-01a88172137a" providerId="ADAL" clId="{441690C2-F776-44F3-A291-3876F170DC1D}" dt="2023-09-21T06:01:51.624" v="3893" actId="20577"/>
          <ac:spMkLst>
            <pc:docMk/>
            <pc:sldMk cId="2943110769" sldId="276"/>
            <ac:spMk id="3" creationId="{9035812E-31F2-4B7B-8028-A8EDBA55679D}"/>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08T12:28:12.91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08T12:28:13.70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t-EE"/>
              <a:t>Klõpsake juhteksemplari pealkirja laadi redigeerimiseks</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a:t>Klõpsake juhteksemplari alapealkirja laadi redigeerimiseks</a:t>
            </a:r>
            <a:endParaRPr lang="en-US" dirty="0"/>
          </a:p>
        </p:txBody>
      </p:sp>
      <p:sp>
        <p:nvSpPr>
          <p:cNvPr id="4" name="Date Placeholder 3"/>
          <p:cNvSpPr>
            <a:spLocks noGrp="1"/>
          </p:cNvSpPr>
          <p:nvPr>
            <p:ph type="dt" sz="half" idx="10"/>
          </p:nvPr>
        </p:nvSpPr>
        <p:spPr/>
        <p:txBody>
          <a:bodyPr/>
          <a:lstStyle/>
          <a:p>
            <a:fld id="{EA556745-40A6-44FB-AEF3-BAA97C5585EB}" type="datetimeFigureOut">
              <a:rPr lang="et-EE" smtClean="0"/>
              <a:t>27.09.2023</a:t>
            </a:fld>
            <a:endParaRPr lang="et-EE"/>
          </a:p>
        </p:txBody>
      </p:sp>
      <p:sp>
        <p:nvSpPr>
          <p:cNvPr id="5" name="Footer Placeholder 4"/>
          <p:cNvSpPr>
            <a:spLocks noGrp="1"/>
          </p:cNvSpPr>
          <p:nvPr>
            <p:ph type="ftr" sz="quarter" idx="11"/>
          </p:nvPr>
        </p:nvSpPr>
        <p:spPr/>
        <p:txBody>
          <a:bodyPr/>
          <a:lstStyle/>
          <a:p>
            <a:endParaRPr lang="et-E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9F99C00-DC90-4836-902A-DA69708C472E}" type="slidenum">
              <a:rPr lang="et-EE" smtClean="0"/>
              <a:t>‹#›</a:t>
            </a:fld>
            <a:endParaRPr lang="et-EE"/>
          </a:p>
        </p:txBody>
      </p:sp>
    </p:spTree>
    <p:extLst>
      <p:ext uri="{BB962C8B-B14F-4D97-AF65-F5344CB8AC3E}">
        <p14:creationId xmlns:p14="http://schemas.microsoft.com/office/powerpoint/2010/main" val="1493332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ealkiri ja pildiallkiri">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EA556745-40A6-44FB-AEF3-BAA97C5585EB}" type="datetimeFigureOut">
              <a:rPr lang="et-EE" smtClean="0"/>
              <a:t>27.09.2023</a:t>
            </a:fld>
            <a:endParaRPr lang="et-EE"/>
          </a:p>
        </p:txBody>
      </p:sp>
      <p:sp>
        <p:nvSpPr>
          <p:cNvPr id="5" name="Footer Placeholder 4"/>
          <p:cNvSpPr>
            <a:spLocks noGrp="1"/>
          </p:cNvSpPr>
          <p:nvPr>
            <p:ph type="ftr" sz="quarter" idx="11"/>
          </p:nvPr>
        </p:nvSpPr>
        <p:spPr/>
        <p:txBody>
          <a:bodyPr/>
          <a:lstStyle/>
          <a:p>
            <a:endParaRPr lang="et-E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F99C00-DC90-4836-902A-DA69708C472E}" type="slidenum">
              <a:rPr lang="et-EE" smtClean="0"/>
              <a:t>‹#›</a:t>
            </a:fld>
            <a:endParaRPr lang="et-EE"/>
          </a:p>
        </p:txBody>
      </p:sp>
    </p:spTree>
    <p:extLst>
      <p:ext uri="{BB962C8B-B14F-4D97-AF65-F5344CB8AC3E}">
        <p14:creationId xmlns:p14="http://schemas.microsoft.com/office/powerpoint/2010/main" val="2258483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iiteallkirjaga tsitaa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t-EE"/>
              <a:t>Klõpsake juhteksemplari pealkirja laadi redigeerimiseks</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Klõpsake juhteksemplari tekstilaadide redigeerimiseks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EA556745-40A6-44FB-AEF3-BAA97C5585EB}" type="datetimeFigureOut">
              <a:rPr lang="et-EE" smtClean="0"/>
              <a:t>27.09.2023</a:t>
            </a:fld>
            <a:endParaRPr lang="et-EE"/>
          </a:p>
        </p:txBody>
      </p:sp>
      <p:sp>
        <p:nvSpPr>
          <p:cNvPr id="5" name="Footer Placeholder 4"/>
          <p:cNvSpPr>
            <a:spLocks noGrp="1"/>
          </p:cNvSpPr>
          <p:nvPr>
            <p:ph type="ftr" sz="quarter" idx="11"/>
          </p:nvPr>
        </p:nvSpPr>
        <p:spPr/>
        <p:txBody>
          <a:bodyPr/>
          <a:lstStyle/>
          <a:p>
            <a:endParaRPr lang="et-E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F99C00-DC90-4836-902A-DA69708C472E}" type="slidenum">
              <a:rPr lang="et-EE" smtClean="0"/>
              <a:t>‹#›</a:t>
            </a:fld>
            <a:endParaRPr lang="et-E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51582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siitkaart">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t-EE"/>
              <a:t>Klõpsake juhteksemplari pealkirja laadi redigeerimiseks</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t-EE"/>
              <a:t>Klõpsake juhteksemplari tekstilaadide redigeerimiseks</a:t>
            </a:r>
          </a:p>
        </p:txBody>
      </p:sp>
      <p:sp>
        <p:nvSpPr>
          <p:cNvPr id="5" name="Date Placeholder 4"/>
          <p:cNvSpPr>
            <a:spLocks noGrp="1"/>
          </p:cNvSpPr>
          <p:nvPr>
            <p:ph type="dt" sz="half" idx="10"/>
          </p:nvPr>
        </p:nvSpPr>
        <p:spPr/>
        <p:txBody>
          <a:bodyPr/>
          <a:lstStyle/>
          <a:p>
            <a:fld id="{EA556745-40A6-44FB-AEF3-BAA97C5585EB}" type="datetimeFigureOut">
              <a:rPr lang="et-EE" smtClean="0"/>
              <a:t>27.09.2023</a:t>
            </a:fld>
            <a:endParaRPr lang="et-EE"/>
          </a:p>
        </p:txBody>
      </p:sp>
      <p:sp>
        <p:nvSpPr>
          <p:cNvPr id="6" name="Footer Placeholder 5"/>
          <p:cNvSpPr>
            <a:spLocks noGrp="1"/>
          </p:cNvSpPr>
          <p:nvPr>
            <p:ph type="ftr" sz="quarter" idx="11"/>
          </p:nvPr>
        </p:nvSpPr>
        <p:spPr/>
        <p:txBody>
          <a:bodyPr/>
          <a:lstStyle/>
          <a:p>
            <a:endParaRPr lang="et-E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F99C00-DC90-4836-902A-DA69708C472E}" type="slidenum">
              <a:rPr lang="et-EE" smtClean="0"/>
              <a:t>‹#›</a:t>
            </a:fld>
            <a:endParaRPr lang="et-EE"/>
          </a:p>
        </p:txBody>
      </p:sp>
    </p:spTree>
    <p:extLst>
      <p:ext uri="{BB962C8B-B14F-4D97-AF65-F5344CB8AC3E}">
        <p14:creationId xmlns:p14="http://schemas.microsoft.com/office/powerpoint/2010/main" val="3535573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sitaadi visiitkaar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t-EE"/>
              <a:t>Klõpsake juhteksemplari pealkirja laadi redigeerimiseks</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Klõpsake juhteksemplari tekstilaadide redigeerimiseks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t-EE"/>
              <a:t>Klõpsake juhteksemplari tekstilaadide redigeerimiseks</a:t>
            </a:r>
          </a:p>
        </p:txBody>
      </p:sp>
      <p:sp>
        <p:nvSpPr>
          <p:cNvPr id="5" name="Date Placeholder 4"/>
          <p:cNvSpPr>
            <a:spLocks noGrp="1"/>
          </p:cNvSpPr>
          <p:nvPr>
            <p:ph type="dt" sz="half" idx="10"/>
          </p:nvPr>
        </p:nvSpPr>
        <p:spPr/>
        <p:txBody>
          <a:bodyPr/>
          <a:lstStyle/>
          <a:p>
            <a:fld id="{EA556745-40A6-44FB-AEF3-BAA97C5585EB}" type="datetimeFigureOut">
              <a:rPr lang="et-EE" smtClean="0"/>
              <a:t>27.09.2023</a:t>
            </a:fld>
            <a:endParaRPr lang="et-EE"/>
          </a:p>
        </p:txBody>
      </p:sp>
      <p:sp>
        <p:nvSpPr>
          <p:cNvPr id="6" name="Footer Placeholder 5"/>
          <p:cNvSpPr>
            <a:spLocks noGrp="1"/>
          </p:cNvSpPr>
          <p:nvPr>
            <p:ph type="ftr" sz="quarter" idx="11"/>
          </p:nvPr>
        </p:nvSpPr>
        <p:spPr/>
        <p:txBody>
          <a:bodyPr/>
          <a:lstStyle/>
          <a:p>
            <a:endParaRPr lang="et-E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F99C00-DC90-4836-902A-DA69708C472E}" type="slidenum">
              <a:rPr lang="et-EE" smtClean="0"/>
              <a:t>‹#›</a:t>
            </a:fld>
            <a:endParaRPr lang="et-E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03614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Õige või val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t-EE"/>
              <a:t>Klõpsake juhteksemplari pealkirja laadi redigeerimiseks</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t-EE"/>
              <a:t>Klõpsake juhteksemplari tekstilaadide redigeerimiseks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t-EE"/>
              <a:t>Klõpsake juhteksemplari tekstilaadide redigeerimiseks</a:t>
            </a:r>
          </a:p>
        </p:txBody>
      </p:sp>
      <p:sp>
        <p:nvSpPr>
          <p:cNvPr id="5" name="Date Placeholder 4"/>
          <p:cNvSpPr>
            <a:spLocks noGrp="1"/>
          </p:cNvSpPr>
          <p:nvPr>
            <p:ph type="dt" sz="half" idx="10"/>
          </p:nvPr>
        </p:nvSpPr>
        <p:spPr/>
        <p:txBody>
          <a:bodyPr/>
          <a:lstStyle/>
          <a:p>
            <a:fld id="{EA556745-40A6-44FB-AEF3-BAA97C5585EB}" type="datetimeFigureOut">
              <a:rPr lang="et-EE" smtClean="0"/>
              <a:t>27.09.2023</a:t>
            </a:fld>
            <a:endParaRPr lang="et-EE"/>
          </a:p>
        </p:txBody>
      </p:sp>
      <p:sp>
        <p:nvSpPr>
          <p:cNvPr id="6" name="Footer Placeholder 5"/>
          <p:cNvSpPr>
            <a:spLocks noGrp="1"/>
          </p:cNvSpPr>
          <p:nvPr>
            <p:ph type="ftr" sz="quarter" idx="11"/>
          </p:nvPr>
        </p:nvSpPr>
        <p:spPr/>
        <p:txBody>
          <a:bodyPr/>
          <a:lstStyle/>
          <a:p>
            <a:endParaRPr lang="et-E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F99C00-DC90-4836-902A-DA69708C472E}" type="slidenum">
              <a:rPr lang="et-EE" smtClean="0"/>
              <a:t>‹#›</a:t>
            </a:fld>
            <a:endParaRPr lang="et-EE"/>
          </a:p>
        </p:txBody>
      </p:sp>
    </p:spTree>
    <p:extLst>
      <p:ext uri="{BB962C8B-B14F-4D97-AF65-F5344CB8AC3E}">
        <p14:creationId xmlns:p14="http://schemas.microsoft.com/office/powerpoint/2010/main" val="2990145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p:txBody>
          <a:bodyPr vert="eaVert" ancho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EA556745-40A6-44FB-AEF3-BAA97C5585EB}" type="datetimeFigureOut">
              <a:rPr lang="et-EE" smtClean="0"/>
              <a:t>27.09.2023</a:t>
            </a:fld>
            <a:endParaRPr lang="et-EE"/>
          </a:p>
        </p:txBody>
      </p:sp>
      <p:sp>
        <p:nvSpPr>
          <p:cNvPr id="5" name="Footer Placeholder 4"/>
          <p:cNvSpPr>
            <a:spLocks noGrp="1"/>
          </p:cNvSpPr>
          <p:nvPr>
            <p:ph type="ftr" sz="quarter" idx="11"/>
          </p:nvPr>
        </p:nvSpPr>
        <p:spPr/>
        <p:txBody>
          <a:bodyPr/>
          <a:lstStyle/>
          <a:p>
            <a:endParaRPr lang="et-E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F99C00-DC90-4836-902A-DA69708C472E}" type="slidenum">
              <a:rPr lang="et-EE" smtClean="0"/>
              <a:t>‹#›</a:t>
            </a:fld>
            <a:endParaRPr lang="et-EE"/>
          </a:p>
        </p:txBody>
      </p:sp>
    </p:spTree>
    <p:extLst>
      <p:ext uri="{BB962C8B-B14F-4D97-AF65-F5344CB8AC3E}">
        <p14:creationId xmlns:p14="http://schemas.microsoft.com/office/powerpoint/2010/main" val="2405975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EA556745-40A6-44FB-AEF3-BAA97C5585EB}" type="datetimeFigureOut">
              <a:rPr lang="et-EE" smtClean="0"/>
              <a:t>27.09.2023</a:t>
            </a:fld>
            <a:endParaRPr lang="et-EE"/>
          </a:p>
        </p:txBody>
      </p:sp>
      <p:sp>
        <p:nvSpPr>
          <p:cNvPr id="5" name="Footer Placeholder 4"/>
          <p:cNvSpPr>
            <a:spLocks noGrp="1"/>
          </p:cNvSpPr>
          <p:nvPr>
            <p:ph type="ftr" sz="quarter" idx="11"/>
          </p:nvPr>
        </p:nvSpPr>
        <p:spPr/>
        <p:txBody>
          <a:bodyPr/>
          <a:lstStyle/>
          <a:p>
            <a:endParaRPr lang="et-E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F99C00-DC90-4836-902A-DA69708C472E}" type="slidenum">
              <a:rPr lang="et-EE" smtClean="0"/>
              <a:t>‹#›</a:t>
            </a:fld>
            <a:endParaRPr lang="et-EE"/>
          </a:p>
        </p:txBody>
      </p:sp>
    </p:spTree>
    <p:extLst>
      <p:ext uri="{BB962C8B-B14F-4D97-AF65-F5344CB8AC3E}">
        <p14:creationId xmlns:p14="http://schemas.microsoft.com/office/powerpoint/2010/main" val="336800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t-EE"/>
              <a:t>Klõpsake juhteksemplari pealkirja laadi redigeerimiseks</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EA556745-40A6-44FB-AEF3-BAA97C5585EB}" type="datetimeFigureOut">
              <a:rPr lang="et-EE" smtClean="0"/>
              <a:t>27.09.2023</a:t>
            </a:fld>
            <a:endParaRPr lang="et-EE"/>
          </a:p>
        </p:txBody>
      </p:sp>
      <p:sp>
        <p:nvSpPr>
          <p:cNvPr id="5" name="Footer Placeholder 4"/>
          <p:cNvSpPr>
            <a:spLocks noGrp="1"/>
          </p:cNvSpPr>
          <p:nvPr>
            <p:ph type="ftr" sz="quarter" idx="11"/>
          </p:nvPr>
        </p:nvSpPr>
        <p:spPr/>
        <p:txBody>
          <a:bodyPr/>
          <a:lstStyle/>
          <a:p>
            <a:endParaRPr lang="et-E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F99C00-DC90-4836-902A-DA69708C472E}" type="slidenum">
              <a:rPr lang="et-EE" smtClean="0"/>
              <a:t>‹#›</a:t>
            </a:fld>
            <a:endParaRPr lang="et-EE"/>
          </a:p>
        </p:txBody>
      </p:sp>
    </p:spTree>
    <p:extLst>
      <p:ext uri="{BB962C8B-B14F-4D97-AF65-F5344CB8AC3E}">
        <p14:creationId xmlns:p14="http://schemas.microsoft.com/office/powerpoint/2010/main" val="1075989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a:t>Klõpsake juhteksemplari tekstilaadide redigeerimiseks</a:t>
            </a:r>
          </a:p>
        </p:txBody>
      </p:sp>
      <p:sp>
        <p:nvSpPr>
          <p:cNvPr id="4" name="Date Placeholder 3"/>
          <p:cNvSpPr>
            <a:spLocks noGrp="1"/>
          </p:cNvSpPr>
          <p:nvPr>
            <p:ph type="dt" sz="half" idx="10"/>
          </p:nvPr>
        </p:nvSpPr>
        <p:spPr/>
        <p:txBody>
          <a:bodyPr/>
          <a:lstStyle/>
          <a:p>
            <a:fld id="{EA556745-40A6-44FB-AEF3-BAA97C5585EB}" type="datetimeFigureOut">
              <a:rPr lang="et-EE" smtClean="0"/>
              <a:t>27.09.2023</a:t>
            </a:fld>
            <a:endParaRPr lang="et-EE"/>
          </a:p>
        </p:txBody>
      </p:sp>
      <p:sp>
        <p:nvSpPr>
          <p:cNvPr id="5" name="Footer Placeholder 4"/>
          <p:cNvSpPr>
            <a:spLocks noGrp="1"/>
          </p:cNvSpPr>
          <p:nvPr>
            <p:ph type="ftr" sz="quarter" idx="11"/>
          </p:nvPr>
        </p:nvSpPr>
        <p:spPr/>
        <p:txBody>
          <a:bodyPr/>
          <a:lstStyle/>
          <a:p>
            <a:endParaRPr lang="et-E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F99C00-DC90-4836-902A-DA69708C472E}" type="slidenum">
              <a:rPr lang="et-EE" smtClean="0"/>
              <a:t>‹#›</a:t>
            </a:fld>
            <a:endParaRPr lang="et-EE"/>
          </a:p>
        </p:txBody>
      </p:sp>
    </p:spTree>
    <p:extLst>
      <p:ext uri="{BB962C8B-B14F-4D97-AF65-F5344CB8AC3E}">
        <p14:creationId xmlns:p14="http://schemas.microsoft.com/office/powerpoint/2010/main" val="3703610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t-EE"/>
              <a:t>Klõpsake juhteksemplari pealkirja laadi redigeerimiseks</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Date Placeholder 4"/>
          <p:cNvSpPr>
            <a:spLocks noGrp="1"/>
          </p:cNvSpPr>
          <p:nvPr>
            <p:ph type="dt" sz="half" idx="10"/>
          </p:nvPr>
        </p:nvSpPr>
        <p:spPr/>
        <p:txBody>
          <a:bodyPr/>
          <a:lstStyle/>
          <a:p>
            <a:fld id="{EA556745-40A6-44FB-AEF3-BAA97C5585EB}" type="datetimeFigureOut">
              <a:rPr lang="et-EE" smtClean="0"/>
              <a:t>27.09.2023</a:t>
            </a:fld>
            <a:endParaRPr lang="et-EE"/>
          </a:p>
        </p:txBody>
      </p:sp>
      <p:sp>
        <p:nvSpPr>
          <p:cNvPr id="6" name="Footer Placeholder 5"/>
          <p:cNvSpPr>
            <a:spLocks noGrp="1"/>
          </p:cNvSpPr>
          <p:nvPr>
            <p:ph type="ftr" sz="quarter" idx="11"/>
          </p:nvPr>
        </p:nvSpPr>
        <p:spPr/>
        <p:txBody>
          <a:bodyPr/>
          <a:lstStyle/>
          <a:p>
            <a:endParaRPr lang="et-EE"/>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9F99C00-DC90-4836-902A-DA69708C472E}" type="slidenum">
              <a:rPr lang="et-EE" smtClean="0"/>
              <a:t>‹#›</a:t>
            </a:fld>
            <a:endParaRPr lang="et-EE"/>
          </a:p>
        </p:txBody>
      </p:sp>
    </p:spTree>
    <p:extLst>
      <p:ext uri="{BB962C8B-B14F-4D97-AF65-F5344CB8AC3E}">
        <p14:creationId xmlns:p14="http://schemas.microsoft.com/office/powerpoint/2010/main" val="2049761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t-EE"/>
              <a:t>Klõpsake juhteksemplari pealkirja laadi redigeerimiseks</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7" name="Date Placeholder 6"/>
          <p:cNvSpPr>
            <a:spLocks noGrp="1"/>
          </p:cNvSpPr>
          <p:nvPr>
            <p:ph type="dt" sz="half" idx="10"/>
          </p:nvPr>
        </p:nvSpPr>
        <p:spPr/>
        <p:txBody>
          <a:bodyPr/>
          <a:lstStyle/>
          <a:p>
            <a:fld id="{EA556745-40A6-44FB-AEF3-BAA97C5585EB}" type="datetimeFigureOut">
              <a:rPr lang="et-EE" smtClean="0"/>
              <a:t>27.09.2023</a:t>
            </a:fld>
            <a:endParaRPr lang="et-EE"/>
          </a:p>
        </p:txBody>
      </p:sp>
      <p:sp>
        <p:nvSpPr>
          <p:cNvPr id="8" name="Footer Placeholder 7"/>
          <p:cNvSpPr>
            <a:spLocks noGrp="1"/>
          </p:cNvSpPr>
          <p:nvPr>
            <p:ph type="ftr" sz="quarter" idx="11"/>
          </p:nvPr>
        </p:nvSpPr>
        <p:spPr/>
        <p:txBody>
          <a:bodyPr/>
          <a:lstStyle/>
          <a:p>
            <a:endParaRPr lang="et-E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9F99C00-DC90-4836-902A-DA69708C472E}" type="slidenum">
              <a:rPr lang="et-EE" smtClean="0"/>
              <a:t>‹#›</a:t>
            </a:fld>
            <a:endParaRPr lang="et-EE"/>
          </a:p>
        </p:txBody>
      </p:sp>
    </p:spTree>
    <p:extLst>
      <p:ext uri="{BB962C8B-B14F-4D97-AF65-F5344CB8AC3E}">
        <p14:creationId xmlns:p14="http://schemas.microsoft.com/office/powerpoint/2010/main" val="47320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Date Placeholder 2"/>
          <p:cNvSpPr>
            <a:spLocks noGrp="1"/>
          </p:cNvSpPr>
          <p:nvPr>
            <p:ph type="dt" sz="half" idx="10"/>
          </p:nvPr>
        </p:nvSpPr>
        <p:spPr/>
        <p:txBody>
          <a:bodyPr/>
          <a:lstStyle/>
          <a:p>
            <a:fld id="{EA556745-40A6-44FB-AEF3-BAA97C5585EB}" type="datetimeFigureOut">
              <a:rPr lang="et-EE" smtClean="0"/>
              <a:t>27.09.2023</a:t>
            </a:fld>
            <a:endParaRPr lang="et-EE"/>
          </a:p>
        </p:txBody>
      </p:sp>
      <p:sp>
        <p:nvSpPr>
          <p:cNvPr id="4" name="Footer Placeholder 3"/>
          <p:cNvSpPr>
            <a:spLocks noGrp="1"/>
          </p:cNvSpPr>
          <p:nvPr>
            <p:ph type="ftr" sz="quarter" idx="11"/>
          </p:nvPr>
        </p:nvSpPr>
        <p:spPr/>
        <p:txBody>
          <a:bodyPr/>
          <a:lstStyle/>
          <a:p>
            <a:endParaRPr lang="et-E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9F99C00-DC90-4836-902A-DA69708C472E}" type="slidenum">
              <a:rPr lang="et-EE" smtClean="0"/>
              <a:t>‹#›</a:t>
            </a:fld>
            <a:endParaRPr lang="et-EE"/>
          </a:p>
        </p:txBody>
      </p:sp>
    </p:spTree>
    <p:extLst>
      <p:ext uri="{BB962C8B-B14F-4D97-AF65-F5344CB8AC3E}">
        <p14:creationId xmlns:p14="http://schemas.microsoft.com/office/powerpoint/2010/main" val="2358962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556745-40A6-44FB-AEF3-BAA97C5585EB}" type="datetimeFigureOut">
              <a:rPr lang="et-EE" smtClean="0"/>
              <a:t>27.09.2023</a:t>
            </a:fld>
            <a:endParaRPr lang="et-EE"/>
          </a:p>
        </p:txBody>
      </p:sp>
      <p:sp>
        <p:nvSpPr>
          <p:cNvPr id="3" name="Footer Placeholder 2"/>
          <p:cNvSpPr>
            <a:spLocks noGrp="1"/>
          </p:cNvSpPr>
          <p:nvPr>
            <p:ph type="ftr" sz="quarter" idx="11"/>
          </p:nvPr>
        </p:nvSpPr>
        <p:spPr/>
        <p:txBody>
          <a:bodyPr/>
          <a:lstStyle/>
          <a:p>
            <a:endParaRPr lang="et-E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9F99C00-DC90-4836-902A-DA69708C472E}" type="slidenum">
              <a:rPr lang="et-EE" smtClean="0"/>
              <a:t>‹#›</a:t>
            </a:fld>
            <a:endParaRPr lang="et-EE"/>
          </a:p>
        </p:txBody>
      </p:sp>
    </p:spTree>
    <p:extLst>
      <p:ext uri="{BB962C8B-B14F-4D97-AF65-F5344CB8AC3E}">
        <p14:creationId xmlns:p14="http://schemas.microsoft.com/office/powerpoint/2010/main" val="125669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t-EE"/>
              <a:t>Klõpsake juhteksemplari pealkirja laadi redigeerimiseks</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Klõpsake juhteksemplari tekstilaadide redigeerimiseks</a:t>
            </a:r>
          </a:p>
        </p:txBody>
      </p:sp>
      <p:sp>
        <p:nvSpPr>
          <p:cNvPr id="5" name="Date Placeholder 4"/>
          <p:cNvSpPr>
            <a:spLocks noGrp="1"/>
          </p:cNvSpPr>
          <p:nvPr>
            <p:ph type="dt" sz="half" idx="10"/>
          </p:nvPr>
        </p:nvSpPr>
        <p:spPr/>
        <p:txBody>
          <a:bodyPr/>
          <a:lstStyle/>
          <a:p>
            <a:fld id="{EA556745-40A6-44FB-AEF3-BAA97C5585EB}" type="datetimeFigureOut">
              <a:rPr lang="et-EE" smtClean="0"/>
              <a:t>27.09.2023</a:t>
            </a:fld>
            <a:endParaRPr lang="et-EE"/>
          </a:p>
        </p:txBody>
      </p:sp>
      <p:sp>
        <p:nvSpPr>
          <p:cNvPr id="6" name="Footer Placeholder 5"/>
          <p:cNvSpPr>
            <a:spLocks noGrp="1"/>
          </p:cNvSpPr>
          <p:nvPr>
            <p:ph type="ftr" sz="quarter" idx="11"/>
          </p:nvPr>
        </p:nvSpPr>
        <p:spPr/>
        <p:txBody>
          <a:bodyPr/>
          <a:lstStyle/>
          <a:p>
            <a:endParaRPr lang="et-E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9F99C00-DC90-4836-902A-DA69708C472E}" type="slidenum">
              <a:rPr lang="et-EE" smtClean="0"/>
              <a:t>‹#›</a:t>
            </a:fld>
            <a:endParaRPr lang="et-EE"/>
          </a:p>
        </p:txBody>
      </p:sp>
    </p:spTree>
    <p:extLst>
      <p:ext uri="{BB962C8B-B14F-4D97-AF65-F5344CB8AC3E}">
        <p14:creationId xmlns:p14="http://schemas.microsoft.com/office/powerpoint/2010/main" val="1458982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t-EE"/>
              <a:t>Klõpsake juhteksemplari pealkirja laadi redigeerimiseks</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t-EE"/>
              <a:t>Pildi lisamiseks klõpsake ikooni</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a:t>Klõpsake juhteksemplari tekstilaadide redigeerimiseks</a:t>
            </a:r>
          </a:p>
        </p:txBody>
      </p:sp>
      <p:sp>
        <p:nvSpPr>
          <p:cNvPr id="5" name="Date Placeholder 4"/>
          <p:cNvSpPr>
            <a:spLocks noGrp="1"/>
          </p:cNvSpPr>
          <p:nvPr>
            <p:ph type="dt" sz="half" idx="10"/>
          </p:nvPr>
        </p:nvSpPr>
        <p:spPr/>
        <p:txBody>
          <a:bodyPr/>
          <a:lstStyle/>
          <a:p>
            <a:fld id="{EA556745-40A6-44FB-AEF3-BAA97C5585EB}" type="datetimeFigureOut">
              <a:rPr lang="et-EE" smtClean="0"/>
              <a:t>27.09.2023</a:t>
            </a:fld>
            <a:endParaRPr lang="et-EE"/>
          </a:p>
        </p:txBody>
      </p:sp>
      <p:sp>
        <p:nvSpPr>
          <p:cNvPr id="6" name="Footer Placeholder 5"/>
          <p:cNvSpPr>
            <a:spLocks noGrp="1"/>
          </p:cNvSpPr>
          <p:nvPr>
            <p:ph type="ftr" sz="quarter" idx="11"/>
          </p:nvPr>
        </p:nvSpPr>
        <p:spPr/>
        <p:txBody>
          <a:bodyPr/>
          <a:lstStyle/>
          <a:p>
            <a:endParaRPr lang="et-E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F99C00-DC90-4836-902A-DA69708C472E}" type="slidenum">
              <a:rPr lang="et-EE" smtClean="0"/>
              <a:t>‹#›</a:t>
            </a:fld>
            <a:endParaRPr lang="et-EE"/>
          </a:p>
        </p:txBody>
      </p:sp>
    </p:spTree>
    <p:extLst>
      <p:ext uri="{BB962C8B-B14F-4D97-AF65-F5344CB8AC3E}">
        <p14:creationId xmlns:p14="http://schemas.microsoft.com/office/powerpoint/2010/main" val="3660714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t-EE"/>
              <a:t>Klõpsake juhteksemplari pealkirja laadi redigeerimiseks</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A556745-40A6-44FB-AEF3-BAA97C5585EB}" type="datetimeFigureOut">
              <a:rPr lang="et-EE" smtClean="0"/>
              <a:t>27.09.2023</a:t>
            </a:fld>
            <a:endParaRPr lang="et-E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t-EE"/>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9F99C00-DC90-4836-902A-DA69708C472E}" type="slidenum">
              <a:rPr lang="et-EE" smtClean="0"/>
              <a:t>‹#›</a:t>
            </a:fld>
            <a:endParaRPr lang="et-EE"/>
          </a:p>
        </p:txBody>
      </p:sp>
    </p:spTree>
    <p:extLst>
      <p:ext uri="{BB962C8B-B14F-4D97-AF65-F5344CB8AC3E}">
        <p14:creationId xmlns:p14="http://schemas.microsoft.com/office/powerpoint/2010/main" val="43445166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3" Type="http://schemas.openxmlformats.org/officeDocument/2006/relationships/image" Target="../media/image8.png"/><Relationship Id="rId12" Type="http://schemas.openxmlformats.org/officeDocument/2006/relationships/customXml" Target="../ink/ink2.xml"/><Relationship Id="rId2" Type="http://schemas.openxmlformats.org/officeDocument/2006/relationships/customXml" Target="../ink/ink1.xml"/><Relationship Id="rId1" Type="http://schemas.openxmlformats.org/officeDocument/2006/relationships/slideLayout" Target="../slideLayouts/slideLayout2.xml"/><Relationship Id="rId11" Type="http://schemas.openxmlformats.org/officeDocument/2006/relationships/image" Target="../media/image70.png"/><Relationship Id="rId1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55A3E09-D20B-4C5F-B058-A8F2CD99E99A}"/>
              </a:ext>
            </a:extLst>
          </p:cNvPr>
          <p:cNvSpPr>
            <a:spLocks noGrp="1"/>
          </p:cNvSpPr>
          <p:nvPr>
            <p:ph type="ctrTitle"/>
          </p:nvPr>
        </p:nvSpPr>
        <p:spPr/>
        <p:txBody>
          <a:bodyPr/>
          <a:lstStyle/>
          <a:p>
            <a:r>
              <a:rPr lang="et-EE" dirty="0"/>
              <a:t>Kuidas koolivõrguga edasi minna?</a:t>
            </a:r>
          </a:p>
        </p:txBody>
      </p:sp>
      <p:sp>
        <p:nvSpPr>
          <p:cNvPr id="3" name="Alapealkiri 2">
            <a:extLst>
              <a:ext uri="{FF2B5EF4-FFF2-40B4-BE49-F238E27FC236}">
                <a16:creationId xmlns:a16="http://schemas.microsoft.com/office/drawing/2014/main" id="{51CC4C5A-BA25-4840-81FA-8AA8E9DCD5EA}"/>
              </a:ext>
            </a:extLst>
          </p:cNvPr>
          <p:cNvSpPr>
            <a:spLocks noGrp="1"/>
          </p:cNvSpPr>
          <p:nvPr>
            <p:ph type="subTitle" idx="1"/>
          </p:nvPr>
        </p:nvSpPr>
        <p:spPr/>
        <p:txBody>
          <a:bodyPr/>
          <a:lstStyle/>
          <a:p>
            <a:r>
              <a:rPr lang="et-EE" dirty="0"/>
              <a:t>Sügis 2023.</a:t>
            </a:r>
          </a:p>
        </p:txBody>
      </p:sp>
      <p:pic>
        <p:nvPicPr>
          <p:cNvPr id="4" name="Pilt 3">
            <a:extLst>
              <a:ext uri="{FF2B5EF4-FFF2-40B4-BE49-F238E27FC236}">
                <a16:creationId xmlns:a16="http://schemas.microsoft.com/office/drawing/2014/main" id="{CB4188FC-60EC-4633-B4EC-CB2F63FB387F}"/>
              </a:ext>
            </a:extLst>
          </p:cNvPr>
          <p:cNvPicPr>
            <a:picLocks noChangeAspect="1"/>
          </p:cNvPicPr>
          <p:nvPr/>
        </p:nvPicPr>
        <p:blipFill>
          <a:blip r:embed="rId2"/>
          <a:stretch>
            <a:fillRect/>
          </a:stretch>
        </p:blipFill>
        <p:spPr>
          <a:xfrm>
            <a:off x="10206589" y="-7951"/>
            <a:ext cx="1633957" cy="2312254"/>
          </a:xfrm>
          <a:prstGeom prst="rect">
            <a:avLst/>
          </a:prstGeom>
        </p:spPr>
      </p:pic>
    </p:spTree>
    <p:extLst>
      <p:ext uri="{BB962C8B-B14F-4D97-AF65-F5344CB8AC3E}">
        <p14:creationId xmlns:p14="http://schemas.microsoft.com/office/powerpoint/2010/main" val="904204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58C9E73-0D10-42D0-82C7-0FAF61744334}"/>
              </a:ext>
            </a:extLst>
          </p:cNvPr>
          <p:cNvSpPr>
            <a:spLocks noGrp="1"/>
          </p:cNvSpPr>
          <p:nvPr>
            <p:ph type="title"/>
          </p:nvPr>
        </p:nvSpPr>
        <p:spPr>
          <a:xfrm rot="16200000">
            <a:off x="-816102" y="1761711"/>
            <a:ext cx="8911687" cy="1280890"/>
          </a:xfrm>
        </p:spPr>
        <p:txBody>
          <a:bodyPr/>
          <a:lstStyle/>
          <a:p>
            <a:r>
              <a:rPr lang="et-EE" dirty="0"/>
              <a:t>Kevadel koorunud ettepanek</a:t>
            </a:r>
          </a:p>
        </p:txBody>
      </p:sp>
      <p:pic>
        <p:nvPicPr>
          <p:cNvPr id="6" name="Pilt 5">
            <a:extLst>
              <a:ext uri="{FF2B5EF4-FFF2-40B4-BE49-F238E27FC236}">
                <a16:creationId xmlns:a16="http://schemas.microsoft.com/office/drawing/2014/main" id="{E3FF00E3-1662-4B42-8215-4BB0FF45F3B0}"/>
              </a:ext>
            </a:extLst>
          </p:cNvPr>
          <p:cNvPicPr>
            <a:picLocks noChangeAspect="1"/>
          </p:cNvPicPr>
          <p:nvPr/>
        </p:nvPicPr>
        <p:blipFill>
          <a:blip r:embed="rId2"/>
          <a:stretch>
            <a:fillRect/>
          </a:stretch>
        </p:blipFill>
        <p:spPr>
          <a:xfrm>
            <a:off x="4280187" y="0"/>
            <a:ext cx="4960530" cy="6858000"/>
          </a:xfrm>
          <a:prstGeom prst="rect">
            <a:avLst/>
          </a:prstGeom>
        </p:spPr>
      </p:pic>
    </p:spTree>
    <p:extLst>
      <p:ext uri="{BB962C8B-B14F-4D97-AF65-F5344CB8AC3E}">
        <p14:creationId xmlns:p14="http://schemas.microsoft.com/office/powerpoint/2010/main" val="1979768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7ECC5BC-5AC9-478E-9A87-26AB6EBC3C2A}"/>
              </a:ext>
            </a:extLst>
          </p:cNvPr>
          <p:cNvSpPr>
            <a:spLocks noGrp="1"/>
          </p:cNvSpPr>
          <p:nvPr>
            <p:ph type="title"/>
          </p:nvPr>
        </p:nvSpPr>
        <p:spPr/>
        <p:txBody>
          <a:bodyPr/>
          <a:lstStyle/>
          <a:p>
            <a:r>
              <a:rPr lang="et-EE" dirty="0"/>
              <a:t>Miks nii?</a:t>
            </a:r>
          </a:p>
        </p:txBody>
      </p:sp>
      <p:sp>
        <p:nvSpPr>
          <p:cNvPr id="3" name="Sisu kohatäide 2">
            <a:extLst>
              <a:ext uri="{FF2B5EF4-FFF2-40B4-BE49-F238E27FC236}">
                <a16:creationId xmlns:a16="http://schemas.microsoft.com/office/drawing/2014/main" id="{84456749-0B49-4432-8ACD-2703BE194993}"/>
              </a:ext>
            </a:extLst>
          </p:cNvPr>
          <p:cNvSpPr>
            <a:spLocks noGrp="1"/>
          </p:cNvSpPr>
          <p:nvPr>
            <p:ph idx="1"/>
          </p:nvPr>
        </p:nvSpPr>
        <p:spPr/>
        <p:txBody>
          <a:bodyPr/>
          <a:lstStyle/>
          <a:p>
            <a:r>
              <a:rPr lang="et-EE" dirty="0"/>
              <a:t>Kopeerib olulises osas lasteaedade skeemi.</a:t>
            </a:r>
          </a:p>
          <a:p>
            <a:r>
              <a:rPr lang="et-EE" dirty="0" err="1"/>
              <a:t>Tilsi</a:t>
            </a:r>
            <a:r>
              <a:rPr lang="et-EE" dirty="0"/>
              <a:t> ja Põlva on omal initsiatiivil juba alustanud koostööd.</a:t>
            </a:r>
          </a:p>
          <a:p>
            <a:r>
              <a:rPr lang="et-EE" dirty="0"/>
              <a:t>Ahja, Mooste ja Vastse-Kuuste. Koos ollakse tugevamad. Kõigil asukohana mõisa taust.</a:t>
            </a:r>
          </a:p>
        </p:txBody>
      </p:sp>
    </p:spTree>
    <p:extLst>
      <p:ext uri="{BB962C8B-B14F-4D97-AF65-F5344CB8AC3E}">
        <p14:creationId xmlns:p14="http://schemas.microsoft.com/office/powerpoint/2010/main" val="1192325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BA5CE15-7075-4361-8D96-7F4A90FEFE9C}"/>
              </a:ext>
            </a:extLst>
          </p:cNvPr>
          <p:cNvSpPr>
            <a:spLocks noGrp="1"/>
          </p:cNvSpPr>
          <p:nvPr>
            <p:ph type="title"/>
          </p:nvPr>
        </p:nvSpPr>
        <p:spPr/>
        <p:txBody>
          <a:bodyPr/>
          <a:lstStyle/>
          <a:p>
            <a:r>
              <a:rPr lang="et-EE" dirty="0"/>
              <a:t>Võrdlus </a:t>
            </a:r>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12" name="Tint 11">
                <a:extLst>
                  <a:ext uri="{FF2B5EF4-FFF2-40B4-BE49-F238E27FC236}">
                    <a16:creationId xmlns:a16="http://schemas.microsoft.com/office/drawing/2014/main" id="{5A0EA2D0-661F-46F9-B5BD-3962E9BA4395}"/>
                  </a:ext>
                </a:extLst>
              </p14:cNvPr>
              <p14:cNvContentPartPr/>
              <p14:nvPr/>
            </p14:nvContentPartPr>
            <p14:xfrm>
              <a:off x="1376063" y="124120"/>
              <a:ext cx="360" cy="360"/>
            </p14:xfrm>
          </p:contentPart>
        </mc:Choice>
        <mc:Fallback xmlns="">
          <p:pic>
            <p:nvPicPr>
              <p:cNvPr id="12" name="Tint 11">
                <a:extLst>
                  <a:ext uri="{FF2B5EF4-FFF2-40B4-BE49-F238E27FC236}">
                    <a16:creationId xmlns:a16="http://schemas.microsoft.com/office/drawing/2014/main" id="{5A0EA2D0-661F-46F9-B5BD-3962E9BA4395}"/>
                  </a:ext>
                </a:extLst>
              </p:cNvPr>
              <p:cNvPicPr/>
              <p:nvPr/>
            </p:nvPicPr>
            <p:blipFill>
              <a:blip r:embed="rId11"/>
              <a:stretch>
                <a:fillRect/>
              </a:stretch>
            </p:blipFill>
            <p:spPr>
              <a:xfrm>
                <a:off x="1358063" y="1612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13" name="Tint 12">
                <a:extLst>
                  <a:ext uri="{FF2B5EF4-FFF2-40B4-BE49-F238E27FC236}">
                    <a16:creationId xmlns:a16="http://schemas.microsoft.com/office/drawing/2014/main" id="{A89BB061-427B-451F-91C4-BDFEDB7E0250}"/>
                  </a:ext>
                </a:extLst>
              </p14:cNvPr>
              <p14:cNvContentPartPr/>
              <p14:nvPr/>
            </p14:nvContentPartPr>
            <p14:xfrm>
              <a:off x="1526543" y="408167"/>
              <a:ext cx="360" cy="360"/>
            </p14:xfrm>
          </p:contentPart>
        </mc:Choice>
        <mc:Fallback xmlns="">
          <p:pic>
            <p:nvPicPr>
              <p:cNvPr id="13" name="Tint 12">
                <a:extLst>
                  <a:ext uri="{FF2B5EF4-FFF2-40B4-BE49-F238E27FC236}">
                    <a16:creationId xmlns:a16="http://schemas.microsoft.com/office/drawing/2014/main" id="{A89BB061-427B-451F-91C4-BDFEDB7E0250}"/>
                  </a:ext>
                </a:extLst>
              </p:cNvPr>
              <p:cNvPicPr/>
              <p:nvPr/>
            </p:nvPicPr>
            <p:blipFill>
              <a:blip r:embed="rId13"/>
              <a:stretch>
                <a:fillRect/>
              </a:stretch>
            </p:blipFill>
            <p:spPr>
              <a:xfrm>
                <a:off x="1508903" y="300527"/>
                <a:ext cx="36000" cy="216000"/>
              </a:xfrm>
              <a:prstGeom prst="rect">
                <a:avLst/>
              </a:prstGeom>
            </p:spPr>
          </p:pic>
        </mc:Fallback>
      </mc:AlternateContent>
      <p:graphicFrame>
        <p:nvGraphicFramePr>
          <p:cNvPr id="4" name="Tabel 3">
            <a:extLst>
              <a:ext uri="{FF2B5EF4-FFF2-40B4-BE49-F238E27FC236}">
                <a16:creationId xmlns:a16="http://schemas.microsoft.com/office/drawing/2014/main" id="{89958498-22D7-4E66-8256-71A36BE15A02}"/>
              </a:ext>
            </a:extLst>
          </p:cNvPr>
          <p:cNvGraphicFramePr>
            <a:graphicFrameLocks noGrp="1"/>
          </p:cNvGraphicFramePr>
          <p:nvPr>
            <p:extLst>
              <p:ext uri="{D42A27DB-BD31-4B8C-83A1-F6EECF244321}">
                <p14:modId xmlns:p14="http://schemas.microsoft.com/office/powerpoint/2010/main" val="424132351"/>
              </p:ext>
            </p:extLst>
          </p:nvPr>
        </p:nvGraphicFramePr>
        <p:xfrm>
          <a:off x="2318074" y="1752600"/>
          <a:ext cx="3531840" cy="3972786"/>
        </p:xfrm>
        <a:graphic>
          <a:graphicData uri="http://schemas.openxmlformats.org/drawingml/2006/table">
            <a:tbl>
              <a:tblPr/>
              <a:tblGrid>
                <a:gridCol w="706368">
                  <a:extLst>
                    <a:ext uri="{9D8B030D-6E8A-4147-A177-3AD203B41FA5}">
                      <a16:colId xmlns:a16="http://schemas.microsoft.com/office/drawing/2014/main" val="3086002891"/>
                    </a:ext>
                  </a:extLst>
                </a:gridCol>
                <a:gridCol w="706368">
                  <a:extLst>
                    <a:ext uri="{9D8B030D-6E8A-4147-A177-3AD203B41FA5}">
                      <a16:colId xmlns:a16="http://schemas.microsoft.com/office/drawing/2014/main" val="595002919"/>
                    </a:ext>
                  </a:extLst>
                </a:gridCol>
                <a:gridCol w="706368">
                  <a:extLst>
                    <a:ext uri="{9D8B030D-6E8A-4147-A177-3AD203B41FA5}">
                      <a16:colId xmlns:a16="http://schemas.microsoft.com/office/drawing/2014/main" val="3453773870"/>
                    </a:ext>
                  </a:extLst>
                </a:gridCol>
                <a:gridCol w="706368">
                  <a:extLst>
                    <a:ext uri="{9D8B030D-6E8A-4147-A177-3AD203B41FA5}">
                      <a16:colId xmlns:a16="http://schemas.microsoft.com/office/drawing/2014/main" val="494990634"/>
                    </a:ext>
                  </a:extLst>
                </a:gridCol>
                <a:gridCol w="706368">
                  <a:extLst>
                    <a:ext uri="{9D8B030D-6E8A-4147-A177-3AD203B41FA5}">
                      <a16:colId xmlns:a16="http://schemas.microsoft.com/office/drawing/2014/main" val="2022582288"/>
                    </a:ext>
                  </a:extLst>
                </a:gridCol>
              </a:tblGrid>
              <a:tr h="474026">
                <a:tc>
                  <a:txBody>
                    <a:bodyPr/>
                    <a:lstStyle/>
                    <a:p>
                      <a:pPr algn="l" fontAlgn="b"/>
                      <a:r>
                        <a:rPr lang="et-EE"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Ahja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Mooste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Vastse-Kuuste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t-EE" sz="1100" b="1" i="0" u="none" strike="noStrike">
                          <a:solidFill>
                            <a:srgbClr val="000000"/>
                          </a:solidFill>
                          <a:effectLst/>
                          <a:latin typeface="Arial Narrow" panose="020B0606020202030204" pitchFamily="34" charset="0"/>
                        </a:rPr>
                        <a:t>KOKKU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1782137"/>
                  </a:ext>
                </a:extLst>
              </a:tr>
              <a:tr h="248299">
                <a:tc>
                  <a:txBody>
                    <a:bodyPr/>
                    <a:lstStyle/>
                    <a:p>
                      <a:pPr algn="ctr" fontAlgn="b"/>
                      <a:r>
                        <a:rPr lang="et-EE" sz="1100" b="0" i="0" u="none" strike="noStrike">
                          <a:solidFill>
                            <a:srgbClr val="000000"/>
                          </a:solidFill>
                          <a:effectLst/>
                          <a:latin typeface="Arial Narrow" panose="020B0606020202030204" pitchFamily="34" charset="0"/>
                        </a:rPr>
                        <a:t>1. kl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t-EE" sz="1100" b="0" i="0" u="none" strike="noStrike">
                          <a:solidFill>
                            <a:srgbClr val="000000"/>
                          </a:solidFill>
                          <a:effectLst/>
                          <a:latin typeface="Arial Narrow" panose="020B0606020202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t-EE" sz="1100" b="0" i="0" u="none" strike="noStrike">
                          <a:solidFill>
                            <a:srgbClr val="000000"/>
                          </a:solidFill>
                          <a:effectLst/>
                          <a:latin typeface="Arial Narrow" panose="020B0606020202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t-EE" sz="1100" b="0" i="0" u="none" strike="noStrike">
                          <a:solidFill>
                            <a:srgbClr val="000000"/>
                          </a:solidFill>
                          <a:effectLst/>
                          <a:latin typeface="Arial Narrow" panose="020B0606020202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t-EE" sz="1100" b="1" i="0" u="none" strike="noStrike">
                          <a:solidFill>
                            <a:srgbClr val="000000"/>
                          </a:solidFill>
                          <a:effectLst/>
                          <a:latin typeface="Arial Narrow" panose="020B060602020203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63487735"/>
                  </a:ext>
                </a:extLst>
              </a:tr>
              <a:tr h="248299">
                <a:tc>
                  <a:txBody>
                    <a:bodyPr/>
                    <a:lstStyle/>
                    <a:p>
                      <a:pPr algn="ctr" fontAlgn="b"/>
                      <a:r>
                        <a:rPr lang="et-EE" sz="1100" b="0" i="0" u="none" strike="noStrike">
                          <a:solidFill>
                            <a:srgbClr val="000000"/>
                          </a:solidFill>
                          <a:effectLst/>
                          <a:latin typeface="Arial Narrow" panose="020B0606020202030204" pitchFamily="34" charset="0"/>
                        </a:rPr>
                        <a:t>2. kl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1" i="0" u="none" strike="noStrike">
                          <a:solidFill>
                            <a:srgbClr val="000000"/>
                          </a:solidFill>
                          <a:effectLst/>
                          <a:latin typeface="Arial Narrow" panose="020B0606020202030204" pitchFamily="34" charset="0"/>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26653329"/>
                  </a:ext>
                </a:extLst>
              </a:tr>
              <a:tr h="248299">
                <a:tc>
                  <a:txBody>
                    <a:bodyPr/>
                    <a:lstStyle/>
                    <a:p>
                      <a:pPr algn="ctr" fontAlgn="b"/>
                      <a:r>
                        <a:rPr lang="et-EE" sz="1100" b="0" i="0" u="none" strike="noStrike">
                          <a:solidFill>
                            <a:srgbClr val="000000"/>
                          </a:solidFill>
                          <a:effectLst/>
                          <a:latin typeface="Arial Narrow" panose="020B0606020202030204" pitchFamily="34" charset="0"/>
                        </a:rPr>
                        <a:t>3. kl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dirty="0">
                          <a:solidFill>
                            <a:srgbClr val="FF0000"/>
                          </a:solidFill>
                          <a:effectLst/>
                          <a:latin typeface="Arial Narrow" panose="020B0606020202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1" i="0" u="none" strike="noStrike">
                          <a:solidFill>
                            <a:srgbClr val="000000"/>
                          </a:solidFill>
                          <a:effectLst/>
                          <a:latin typeface="Arial Narrow" panose="020B0606020202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46890533"/>
                  </a:ext>
                </a:extLst>
              </a:tr>
              <a:tr h="248299">
                <a:tc>
                  <a:txBody>
                    <a:bodyPr/>
                    <a:lstStyle/>
                    <a:p>
                      <a:pPr algn="ctr" fontAlgn="b"/>
                      <a:r>
                        <a:rPr lang="et-EE" sz="1100" b="0" i="0" u="none" strike="noStrike">
                          <a:solidFill>
                            <a:srgbClr val="000000"/>
                          </a:solidFill>
                          <a:effectLst/>
                          <a:latin typeface="Arial Narrow" panose="020B0606020202030204" pitchFamily="34" charset="0"/>
                        </a:rPr>
                        <a:t>4. kl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1" i="0" u="none" strike="noStrike">
                          <a:solidFill>
                            <a:srgbClr val="000000"/>
                          </a:solidFill>
                          <a:effectLst/>
                          <a:latin typeface="Arial Narrow" panose="020B0606020202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18417417"/>
                  </a:ext>
                </a:extLst>
              </a:tr>
              <a:tr h="248299">
                <a:tc>
                  <a:txBody>
                    <a:bodyPr/>
                    <a:lstStyle/>
                    <a:p>
                      <a:pPr algn="ctr" fontAlgn="b"/>
                      <a:r>
                        <a:rPr lang="et-EE" sz="1100" b="0" i="0" u="none" strike="noStrike">
                          <a:solidFill>
                            <a:srgbClr val="000000"/>
                          </a:solidFill>
                          <a:effectLst/>
                          <a:latin typeface="Arial Narrow" panose="020B0606020202030204" pitchFamily="34" charset="0"/>
                        </a:rPr>
                        <a:t>5. kl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1" i="0" u="none" strike="noStrike">
                          <a:solidFill>
                            <a:srgbClr val="000000"/>
                          </a:solidFill>
                          <a:effectLst/>
                          <a:latin typeface="Arial Narrow" panose="020B0606020202030204" pitchFamily="34" charset="0"/>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70709760"/>
                  </a:ext>
                </a:extLst>
              </a:tr>
              <a:tr h="248299">
                <a:tc>
                  <a:txBody>
                    <a:bodyPr/>
                    <a:lstStyle/>
                    <a:p>
                      <a:pPr algn="ctr" fontAlgn="b"/>
                      <a:r>
                        <a:rPr lang="et-EE" sz="1100" b="0" i="0" u="none" strike="noStrike">
                          <a:solidFill>
                            <a:srgbClr val="000000"/>
                          </a:solidFill>
                          <a:effectLst/>
                          <a:latin typeface="Arial Narrow" panose="020B0606020202030204" pitchFamily="34" charset="0"/>
                        </a:rPr>
                        <a:t>6. kl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1" i="0" u="none" strike="noStrike">
                          <a:solidFill>
                            <a:srgbClr val="000000"/>
                          </a:solidFill>
                          <a:effectLst/>
                          <a:latin typeface="Arial Narrow" panose="020B0606020202030204" pitchFamily="34" charset="0"/>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94073470"/>
                  </a:ext>
                </a:extLst>
              </a:tr>
              <a:tr h="248299">
                <a:tc>
                  <a:txBody>
                    <a:bodyPr/>
                    <a:lstStyle/>
                    <a:p>
                      <a:pPr algn="ctr" fontAlgn="b"/>
                      <a:r>
                        <a:rPr lang="et-EE" sz="1100" b="0" i="0" u="none" strike="noStrike">
                          <a:solidFill>
                            <a:srgbClr val="000000"/>
                          </a:solidFill>
                          <a:effectLst/>
                          <a:latin typeface="Arial Narrow" panose="020B0606020202030204" pitchFamily="34" charset="0"/>
                        </a:rPr>
                        <a:t>7. kl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1" i="0" u="none" strike="noStrike">
                          <a:solidFill>
                            <a:srgbClr val="000000"/>
                          </a:solidFill>
                          <a:effectLst/>
                          <a:latin typeface="Arial Narrow" panose="020B0606020202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72634815"/>
                  </a:ext>
                </a:extLst>
              </a:tr>
              <a:tr h="248299">
                <a:tc>
                  <a:txBody>
                    <a:bodyPr/>
                    <a:lstStyle/>
                    <a:p>
                      <a:pPr algn="ctr" fontAlgn="b"/>
                      <a:r>
                        <a:rPr lang="et-EE" sz="1100" b="0" i="0" u="none" strike="noStrike">
                          <a:solidFill>
                            <a:srgbClr val="000000"/>
                          </a:solidFill>
                          <a:effectLst/>
                          <a:latin typeface="Arial Narrow" panose="020B0606020202030204" pitchFamily="34" charset="0"/>
                        </a:rPr>
                        <a:t>8. kl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1" i="0" u="none" strike="noStrike">
                          <a:solidFill>
                            <a:srgbClr val="000000"/>
                          </a:solidFill>
                          <a:effectLst/>
                          <a:latin typeface="Arial Narrow" panose="020B0606020202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04648985"/>
                  </a:ext>
                </a:extLst>
              </a:tr>
              <a:tr h="248299">
                <a:tc>
                  <a:txBody>
                    <a:bodyPr/>
                    <a:lstStyle/>
                    <a:p>
                      <a:pPr algn="ctr" fontAlgn="b"/>
                      <a:r>
                        <a:rPr lang="et-EE" sz="1100" b="0" i="0" u="none" strike="noStrike">
                          <a:solidFill>
                            <a:srgbClr val="000000"/>
                          </a:solidFill>
                          <a:effectLst/>
                          <a:latin typeface="Arial Narrow" panose="020B0606020202030204" pitchFamily="34" charset="0"/>
                        </a:rPr>
                        <a:t>9. kl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1" i="0" u="none" strike="noStrike">
                          <a:solidFill>
                            <a:srgbClr val="000000"/>
                          </a:solidFill>
                          <a:effectLst/>
                          <a:latin typeface="Arial Narrow" panose="020B0606020202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24032327"/>
                  </a:ext>
                </a:extLst>
              </a:tr>
              <a:tr h="756184">
                <a:tc>
                  <a:txBody>
                    <a:bodyPr/>
                    <a:lstStyle/>
                    <a:p>
                      <a:pPr algn="ctr" fontAlgn="b"/>
                      <a:r>
                        <a:rPr lang="et-EE" sz="1100" b="0" i="0" u="none" strike="noStrike">
                          <a:solidFill>
                            <a:srgbClr val="000000"/>
                          </a:solidFill>
                          <a:effectLst/>
                          <a:latin typeface="Arial Narrow" panose="020B0606020202030204" pitchFamily="34" charset="0"/>
                        </a:rPr>
                        <a:t>kokku sügisel 2023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t-EE" sz="1100" b="0" i="0" u="none" strike="noStrike">
                          <a:solidFill>
                            <a:srgbClr val="000000"/>
                          </a:solidFill>
                          <a:effectLst/>
                          <a:latin typeface="Arial Narrow" panose="020B0606020202030204" pitchFamily="34"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t-EE" sz="1100" b="0" i="0" u="none" strike="noStrike">
                          <a:solidFill>
                            <a:srgbClr val="000000"/>
                          </a:solidFill>
                          <a:effectLst/>
                          <a:latin typeface="Arial Narrow" panose="020B0606020202030204" pitchFamily="34" charset="0"/>
                        </a:rPr>
                        <a:t>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t-EE" sz="1100" b="0" i="0" u="none" strike="noStrike">
                          <a:solidFill>
                            <a:srgbClr val="000000"/>
                          </a:solidFill>
                          <a:effectLst/>
                          <a:latin typeface="Arial Narrow" panose="020B0606020202030204" pitchFamily="34" charset="0"/>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t-EE" sz="1100" b="1" i="0" u="none" strike="noStrike">
                          <a:solidFill>
                            <a:srgbClr val="000000"/>
                          </a:solidFill>
                          <a:effectLst/>
                          <a:latin typeface="Arial Narrow" panose="020B0606020202030204" pitchFamily="34" charset="0"/>
                        </a:rPr>
                        <a:t>247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14501212"/>
                  </a:ext>
                </a:extLst>
              </a:tr>
              <a:tr h="507885">
                <a:tc>
                  <a:txBody>
                    <a:bodyPr/>
                    <a:lstStyle/>
                    <a:p>
                      <a:pPr algn="ctr" fontAlgn="b"/>
                      <a:r>
                        <a:rPr lang="et-EE" sz="1100" b="0" i="0" u="none" strike="noStrike">
                          <a:solidFill>
                            <a:srgbClr val="000000"/>
                          </a:solidFill>
                          <a:effectLst/>
                          <a:latin typeface="Arial Narrow" panose="020B0606020202030204" pitchFamily="34" charset="0"/>
                        </a:rPr>
                        <a:t>kokku 1.-6. kl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1" i="0" u="none" strike="noStrike" dirty="0">
                          <a:solidFill>
                            <a:srgbClr val="000000"/>
                          </a:solidFill>
                          <a:effectLst/>
                          <a:latin typeface="Arial Narrow" panose="020B0606020202030204" pitchFamily="34" charset="0"/>
                        </a:rPr>
                        <a:t>159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70494824"/>
                  </a:ext>
                </a:extLst>
              </a:tr>
            </a:tbl>
          </a:graphicData>
        </a:graphic>
      </p:graphicFrame>
      <p:sp>
        <p:nvSpPr>
          <p:cNvPr id="15" name="Ovaal 14">
            <a:extLst>
              <a:ext uri="{FF2B5EF4-FFF2-40B4-BE49-F238E27FC236}">
                <a16:creationId xmlns:a16="http://schemas.microsoft.com/office/drawing/2014/main" id="{42FF8A3E-D7F6-42B5-AE8F-BBD8519E5391}"/>
              </a:ext>
            </a:extLst>
          </p:cNvPr>
          <p:cNvSpPr/>
          <p:nvPr/>
        </p:nvSpPr>
        <p:spPr>
          <a:xfrm>
            <a:off x="5118394" y="4651560"/>
            <a:ext cx="731520" cy="731520"/>
          </a:xfrm>
          <a:prstGeom prst="ellipse">
            <a:avLst/>
          </a:prstGeom>
          <a:solidFill>
            <a:srgbClr val="E71224">
              <a:alpha val="5000"/>
            </a:srgbClr>
          </a:solidFill>
          <a:ln w="360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fr-FR">
              <a:solidFill>
                <a:srgbClr val="E71224"/>
              </a:solidFill>
            </a:endParaRPr>
          </a:p>
        </p:txBody>
      </p:sp>
      <p:graphicFrame>
        <p:nvGraphicFramePr>
          <p:cNvPr id="10" name="Tabel 9">
            <a:extLst>
              <a:ext uri="{FF2B5EF4-FFF2-40B4-BE49-F238E27FC236}">
                <a16:creationId xmlns:a16="http://schemas.microsoft.com/office/drawing/2014/main" id="{9F415AD4-B88B-4A6C-A91B-A463DD9BC977}"/>
              </a:ext>
            </a:extLst>
          </p:cNvPr>
          <p:cNvGraphicFramePr>
            <a:graphicFrameLocks noGrp="1"/>
          </p:cNvGraphicFramePr>
          <p:nvPr>
            <p:extLst>
              <p:ext uri="{D42A27DB-BD31-4B8C-83A1-F6EECF244321}">
                <p14:modId xmlns:p14="http://schemas.microsoft.com/office/powerpoint/2010/main" val="2868965640"/>
              </p:ext>
            </p:extLst>
          </p:nvPr>
        </p:nvGraphicFramePr>
        <p:xfrm>
          <a:off x="6211834" y="1764806"/>
          <a:ext cx="2887780" cy="3960577"/>
        </p:xfrm>
        <a:graphic>
          <a:graphicData uri="http://schemas.openxmlformats.org/drawingml/2006/table">
            <a:tbl>
              <a:tblPr/>
              <a:tblGrid>
                <a:gridCol w="721945">
                  <a:extLst>
                    <a:ext uri="{9D8B030D-6E8A-4147-A177-3AD203B41FA5}">
                      <a16:colId xmlns:a16="http://schemas.microsoft.com/office/drawing/2014/main" val="2165576064"/>
                    </a:ext>
                  </a:extLst>
                </a:gridCol>
                <a:gridCol w="721945">
                  <a:extLst>
                    <a:ext uri="{9D8B030D-6E8A-4147-A177-3AD203B41FA5}">
                      <a16:colId xmlns:a16="http://schemas.microsoft.com/office/drawing/2014/main" val="2821473281"/>
                    </a:ext>
                  </a:extLst>
                </a:gridCol>
                <a:gridCol w="721945">
                  <a:extLst>
                    <a:ext uri="{9D8B030D-6E8A-4147-A177-3AD203B41FA5}">
                      <a16:colId xmlns:a16="http://schemas.microsoft.com/office/drawing/2014/main" val="2136668570"/>
                    </a:ext>
                  </a:extLst>
                </a:gridCol>
                <a:gridCol w="721945">
                  <a:extLst>
                    <a:ext uri="{9D8B030D-6E8A-4147-A177-3AD203B41FA5}">
                      <a16:colId xmlns:a16="http://schemas.microsoft.com/office/drawing/2014/main" val="3850473399"/>
                    </a:ext>
                  </a:extLst>
                </a:gridCol>
              </a:tblGrid>
              <a:tr h="472569">
                <a:tc>
                  <a:txBody>
                    <a:bodyPr/>
                    <a:lstStyle/>
                    <a:p>
                      <a:pPr algn="l" fontAlgn="b"/>
                      <a:r>
                        <a:rPr lang="et-EE"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Tilsi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Põlva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t-EE" sz="1100" b="1" i="0" u="none" strike="noStrike">
                          <a:solidFill>
                            <a:srgbClr val="000000"/>
                          </a:solidFill>
                          <a:effectLst/>
                          <a:latin typeface="Arial Narrow" panose="020B0606020202030204" pitchFamily="34" charset="0"/>
                        </a:rPr>
                        <a:t>KOKKU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8654997"/>
                  </a:ext>
                </a:extLst>
              </a:tr>
              <a:tr h="247536">
                <a:tc>
                  <a:txBody>
                    <a:bodyPr/>
                    <a:lstStyle/>
                    <a:p>
                      <a:pPr algn="ctr" fontAlgn="b"/>
                      <a:r>
                        <a:rPr lang="et-EE" sz="1100" b="0" i="0" u="none" strike="noStrike">
                          <a:solidFill>
                            <a:srgbClr val="000000"/>
                          </a:solidFill>
                          <a:effectLst/>
                          <a:latin typeface="Arial Narrow" panose="020B0606020202030204" pitchFamily="34" charset="0"/>
                        </a:rPr>
                        <a:t>1. kl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t-EE" sz="1100" b="0" i="0" u="none" strike="noStrike">
                          <a:solidFill>
                            <a:srgbClr val="000000"/>
                          </a:solidFill>
                          <a:effectLst/>
                          <a:latin typeface="Arial Narrow" panose="020B0606020202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1100" b="1" i="0" u="none" strike="noStrike">
                          <a:solidFill>
                            <a:srgbClr val="000000"/>
                          </a:solidFill>
                          <a:effectLst/>
                          <a:latin typeface="Arial Narrow" panose="020B0606020202030204" pitchFamily="34" charset="0"/>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66906680"/>
                  </a:ext>
                </a:extLst>
              </a:tr>
              <a:tr h="247536">
                <a:tc>
                  <a:txBody>
                    <a:bodyPr/>
                    <a:lstStyle/>
                    <a:p>
                      <a:pPr algn="ctr" fontAlgn="b"/>
                      <a:r>
                        <a:rPr lang="et-EE" sz="1100" b="0" i="0" u="none" strike="noStrike">
                          <a:solidFill>
                            <a:srgbClr val="000000"/>
                          </a:solidFill>
                          <a:effectLst/>
                          <a:latin typeface="Arial Narrow" panose="020B0606020202030204" pitchFamily="34" charset="0"/>
                        </a:rPr>
                        <a:t>2. kl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1100" b="1" i="0" u="none" strike="noStrike">
                          <a:solidFill>
                            <a:srgbClr val="000000"/>
                          </a:solidFill>
                          <a:effectLst/>
                          <a:latin typeface="Arial Narrow" panose="020B0606020202030204" pitchFamily="34" charset="0"/>
                        </a:rPr>
                        <a:t>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42706734"/>
                  </a:ext>
                </a:extLst>
              </a:tr>
              <a:tr h="247536">
                <a:tc>
                  <a:txBody>
                    <a:bodyPr/>
                    <a:lstStyle/>
                    <a:p>
                      <a:pPr algn="ctr" fontAlgn="b"/>
                      <a:r>
                        <a:rPr lang="et-EE" sz="1100" b="0" i="0" u="none" strike="noStrike">
                          <a:solidFill>
                            <a:srgbClr val="000000"/>
                          </a:solidFill>
                          <a:effectLst/>
                          <a:latin typeface="Arial Narrow" panose="020B0606020202030204" pitchFamily="34" charset="0"/>
                        </a:rPr>
                        <a:t>3. kl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1100" b="1" i="0" u="none" strike="noStrike">
                          <a:solidFill>
                            <a:srgbClr val="000000"/>
                          </a:solidFill>
                          <a:effectLst/>
                          <a:latin typeface="Arial Narrow" panose="020B0606020202030204" pitchFamily="34" charset="0"/>
                        </a:rPr>
                        <a:t>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00472451"/>
                  </a:ext>
                </a:extLst>
              </a:tr>
              <a:tr h="247536">
                <a:tc>
                  <a:txBody>
                    <a:bodyPr/>
                    <a:lstStyle/>
                    <a:p>
                      <a:pPr algn="ctr" fontAlgn="b"/>
                      <a:r>
                        <a:rPr lang="et-EE" sz="1100" b="0" i="0" u="none" strike="noStrike">
                          <a:solidFill>
                            <a:srgbClr val="000000"/>
                          </a:solidFill>
                          <a:effectLst/>
                          <a:latin typeface="Arial Narrow" panose="020B0606020202030204" pitchFamily="34" charset="0"/>
                        </a:rPr>
                        <a:t>4. kl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1100" b="1" i="0" u="none" strike="noStrike">
                          <a:solidFill>
                            <a:srgbClr val="000000"/>
                          </a:solidFill>
                          <a:effectLst/>
                          <a:latin typeface="Arial Narrow" panose="020B0606020202030204" pitchFamily="34" charset="0"/>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55096130"/>
                  </a:ext>
                </a:extLst>
              </a:tr>
              <a:tr h="247536">
                <a:tc>
                  <a:txBody>
                    <a:bodyPr/>
                    <a:lstStyle/>
                    <a:p>
                      <a:pPr algn="ctr" fontAlgn="b"/>
                      <a:r>
                        <a:rPr lang="et-EE" sz="1100" b="0" i="0" u="none" strike="noStrike">
                          <a:solidFill>
                            <a:srgbClr val="000000"/>
                          </a:solidFill>
                          <a:effectLst/>
                          <a:latin typeface="Arial Narrow" panose="020B0606020202030204" pitchFamily="34" charset="0"/>
                        </a:rPr>
                        <a:t>5. kl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1100" b="1" i="0" u="none" strike="noStrike">
                          <a:solidFill>
                            <a:srgbClr val="000000"/>
                          </a:solidFill>
                          <a:effectLst/>
                          <a:latin typeface="Arial Narrow" panose="020B0606020202030204" pitchFamily="34" charset="0"/>
                        </a:rPr>
                        <a:t>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68562583"/>
                  </a:ext>
                </a:extLst>
              </a:tr>
              <a:tr h="247536">
                <a:tc>
                  <a:txBody>
                    <a:bodyPr/>
                    <a:lstStyle/>
                    <a:p>
                      <a:pPr algn="ctr" fontAlgn="b"/>
                      <a:r>
                        <a:rPr lang="et-EE" sz="1100" b="0" i="0" u="none" strike="noStrike">
                          <a:solidFill>
                            <a:srgbClr val="000000"/>
                          </a:solidFill>
                          <a:effectLst/>
                          <a:latin typeface="Arial Narrow" panose="020B0606020202030204" pitchFamily="34" charset="0"/>
                        </a:rPr>
                        <a:t>6. kl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1100" b="1" i="0" u="none" strike="noStrike">
                          <a:solidFill>
                            <a:srgbClr val="000000"/>
                          </a:solidFill>
                          <a:effectLst/>
                          <a:latin typeface="Arial Narrow" panose="020B0606020202030204" pitchFamily="34" charset="0"/>
                        </a:rPr>
                        <a:t>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45840288"/>
                  </a:ext>
                </a:extLst>
              </a:tr>
              <a:tr h="247536">
                <a:tc>
                  <a:txBody>
                    <a:bodyPr/>
                    <a:lstStyle/>
                    <a:p>
                      <a:pPr algn="ctr" fontAlgn="b"/>
                      <a:r>
                        <a:rPr lang="et-EE" sz="1100" b="0" i="0" u="none" strike="noStrike">
                          <a:solidFill>
                            <a:srgbClr val="000000"/>
                          </a:solidFill>
                          <a:effectLst/>
                          <a:latin typeface="Arial Narrow" panose="020B0606020202030204" pitchFamily="34" charset="0"/>
                        </a:rPr>
                        <a:t>7. kl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1100" b="1" i="0" u="none" strike="noStrike">
                          <a:solidFill>
                            <a:srgbClr val="000000"/>
                          </a:solidFill>
                          <a:effectLst/>
                          <a:latin typeface="Arial Narrow" panose="020B0606020202030204" pitchFamily="34" charset="0"/>
                        </a:rPr>
                        <a:t>131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55040200"/>
                  </a:ext>
                </a:extLst>
              </a:tr>
              <a:tr h="247536">
                <a:tc>
                  <a:txBody>
                    <a:bodyPr/>
                    <a:lstStyle/>
                    <a:p>
                      <a:pPr algn="ctr" fontAlgn="b"/>
                      <a:r>
                        <a:rPr lang="et-EE" sz="1100" b="0" i="0" u="none" strike="noStrike">
                          <a:solidFill>
                            <a:srgbClr val="000000"/>
                          </a:solidFill>
                          <a:effectLst/>
                          <a:latin typeface="Arial Narrow" panose="020B0606020202030204" pitchFamily="34" charset="0"/>
                        </a:rPr>
                        <a:t>8. kl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1100" b="1" i="0" u="none" strike="noStrike">
                          <a:solidFill>
                            <a:srgbClr val="000000"/>
                          </a:solidFill>
                          <a:effectLst/>
                          <a:latin typeface="Arial Narrow" panose="020B0606020202030204" pitchFamily="34" charset="0"/>
                        </a:rPr>
                        <a:t>113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15211655"/>
                  </a:ext>
                </a:extLst>
              </a:tr>
              <a:tr h="247536">
                <a:tc>
                  <a:txBody>
                    <a:bodyPr/>
                    <a:lstStyle/>
                    <a:p>
                      <a:pPr algn="ctr" fontAlgn="b"/>
                      <a:r>
                        <a:rPr lang="et-EE" sz="1100" b="0" i="0" u="none" strike="noStrike">
                          <a:solidFill>
                            <a:srgbClr val="000000"/>
                          </a:solidFill>
                          <a:effectLst/>
                          <a:latin typeface="Arial Narrow" panose="020B0606020202030204" pitchFamily="34" charset="0"/>
                        </a:rPr>
                        <a:t>9. kl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1100" b="1" i="0" u="none" strike="noStrike" dirty="0">
                          <a:solidFill>
                            <a:srgbClr val="000000"/>
                          </a:solidFill>
                          <a:effectLst/>
                          <a:latin typeface="Arial Narrow" panose="020B0606020202030204" pitchFamily="34" charset="0"/>
                        </a:rPr>
                        <a:t>134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68472753"/>
                  </a:ext>
                </a:extLst>
              </a:tr>
              <a:tr h="753860">
                <a:tc>
                  <a:txBody>
                    <a:bodyPr/>
                    <a:lstStyle/>
                    <a:p>
                      <a:pPr algn="ctr" fontAlgn="b"/>
                      <a:r>
                        <a:rPr lang="et-EE" sz="1100" b="0" i="0" u="none" strike="noStrike">
                          <a:solidFill>
                            <a:srgbClr val="000000"/>
                          </a:solidFill>
                          <a:effectLst/>
                          <a:latin typeface="Arial Narrow" panose="020B0606020202030204" pitchFamily="34" charset="0"/>
                        </a:rPr>
                        <a:t>kokku sügisel 2023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t-EE" sz="1100" b="0" i="0" u="none" strike="noStrike">
                          <a:solidFill>
                            <a:srgbClr val="000000"/>
                          </a:solidFill>
                          <a:effectLst/>
                          <a:latin typeface="Arial Narrow" panose="020B0606020202030204" pitchFamily="34" charset="0"/>
                        </a:rPr>
                        <a:t>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t-EE" sz="1100" b="0" i="0" u="none" strike="noStrike">
                          <a:solidFill>
                            <a:srgbClr val="000000"/>
                          </a:solidFill>
                          <a:effectLst/>
                          <a:latin typeface="Arial Narrow" panose="020B0606020202030204" pitchFamily="34" charset="0"/>
                        </a:rPr>
                        <a:t>820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t-EE" sz="1100" b="1" i="0" u="none" strike="noStrike">
                          <a:solidFill>
                            <a:srgbClr val="000000"/>
                          </a:solidFill>
                          <a:effectLst/>
                          <a:latin typeface="Arial Narrow" panose="020B0606020202030204" pitchFamily="34" charset="0"/>
                        </a:rPr>
                        <a:t>894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20692963"/>
                  </a:ext>
                </a:extLst>
              </a:tr>
              <a:tr h="506324">
                <a:tc>
                  <a:txBody>
                    <a:bodyPr/>
                    <a:lstStyle/>
                    <a:p>
                      <a:pPr algn="ctr" fontAlgn="b"/>
                      <a:r>
                        <a:rPr lang="et-EE" sz="1100" b="0" i="0" u="none" strike="noStrike">
                          <a:solidFill>
                            <a:srgbClr val="000000"/>
                          </a:solidFill>
                          <a:effectLst/>
                          <a:latin typeface="Arial Narrow" panose="020B0606020202030204" pitchFamily="34" charset="0"/>
                        </a:rPr>
                        <a:t>kokku 1.-6. kl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dirty="0">
                          <a:solidFill>
                            <a:srgbClr val="000000"/>
                          </a:solidFill>
                          <a:effectLst/>
                          <a:latin typeface="Arial Narrow" panose="020B0606020202030204" pitchFamily="34" charset="0"/>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dirty="0">
                          <a:solidFill>
                            <a:srgbClr val="000000"/>
                          </a:solidFill>
                          <a:effectLst/>
                          <a:latin typeface="Arial Narrow" panose="020B0606020202030204" pitchFamily="34" charset="0"/>
                        </a:rPr>
                        <a:t>475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t-EE" sz="1100" b="1" i="0" u="none" strike="noStrike" dirty="0">
                          <a:solidFill>
                            <a:srgbClr val="000000"/>
                          </a:solidFill>
                          <a:effectLst/>
                          <a:latin typeface="Arial Narrow" panose="020B0606020202030204" pitchFamily="34" charset="0"/>
                        </a:rPr>
                        <a:t>516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25179515"/>
                  </a:ext>
                </a:extLst>
              </a:tr>
            </a:tbl>
          </a:graphicData>
        </a:graphic>
      </p:graphicFrame>
      <p:pic>
        <p:nvPicPr>
          <p:cNvPr id="3" name="Pilt 2">
            <a:extLst>
              <a:ext uri="{FF2B5EF4-FFF2-40B4-BE49-F238E27FC236}">
                <a16:creationId xmlns:a16="http://schemas.microsoft.com/office/drawing/2014/main" id="{007D31C0-A9A6-49F4-99E3-FA99C16568B3}"/>
              </a:ext>
            </a:extLst>
          </p:cNvPr>
          <p:cNvPicPr>
            <a:picLocks noChangeAspect="1"/>
          </p:cNvPicPr>
          <p:nvPr/>
        </p:nvPicPr>
        <p:blipFill>
          <a:blip r:embed="rId14"/>
          <a:stretch>
            <a:fillRect/>
          </a:stretch>
        </p:blipFill>
        <p:spPr>
          <a:xfrm>
            <a:off x="8481751" y="4651560"/>
            <a:ext cx="768163" cy="768163"/>
          </a:xfrm>
          <a:prstGeom prst="rect">
            <a:avLst/>
          </a:prstGeom>
        </p:spPr>
      </p:pic>
    </p:spTree>
    <p:extLst>
      <p:ext uri="{BB962C8B-B14F-4D97-AF65-F5344CB8AC3E}">
        <p14:creationId xmlns:p14="http://schemas.microsoft.com/office/powerpoint/2010/main" val="527129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1912318-06CE-42B1-9640-049452F9BEF0}"/>
              </a:ext>
            </a:extLst>
          </p:cNvPr>
          <p:cNvSpPr>
            <a:spLocks noGrp="1"/>
          </p:cNvSpPr>
          <p:nvPr>
            <p:ph type="title"/>
          </p:nvPr>
        </p:nvSpPr>
        <p:spPr/>
        <p:txBody>
          <a:bodyPr/>
          <a:lstStyle/>
          <a:p>
            <a:r>
              <a:rPr lang="et-EE" dirty="0"/>
              <a:t>Variant 2. 6-klassilised koolid. </a:t>
            </a:r>
            <a:br>
              <a:rPr lang="et-EE" dirty="0"/>
            </a:br>
            <a:r>
              <a:rPr lang="et-EE" sz="2800" dirty="0"/>
              <a:t>Praegune HTM suund.</a:t>
            </a:r>
            <a:endParaRPr lang="et-EE" dirty="0"/>
          </a:p>
        </p:txBody>
      </p:sp>
      <p:sp>
        <p:nvSpPr>
          <p:cNvPr id="3" name="Sisu kohatäide 2">
            <a:extLst>
              <a:ext uri="{FF2B5EF4-FFF2-40B4-BE49-F238E27FC236}">
                <a16:creationId xmlns:a16="http://schemas.microsoft.com/office/drawing/2014/main" id="{89AEB214-08D5-4E60-BCFE-DEA04EF92A98}"/>
              </a:ext>
            </a:extLst>
          </p:cNvPr>
          <p:cNvSpPr>
            <a:spLocks noGrp="1"/>
          </p:cNvSpPr>
          <p:nvPr>
            <p:ph idx="1"/>
          </p:nvPr>
        </p:nvSpPr>
        <p:spPr>
          <a:xfrm>
            <a:off x="2349514" y="1775535"/>
            <a:ext cx="8915400" cy="4527612"/>
          </a:xfrm>
        </p:spPr>
        <p:txBody>
          <a:bodyPr/>
          <a:lstStyle/>
          <a:p>
            <a:r>
              <a:rPr lang="et-EE" dirty="0"/>
              <a:t>Lisarahastuse saamiseks sobib nii eraldi koolid kui ühine kool.</a:t>
            </a:r>
          </a:p>
          <a:p>
            <a:endParaRPr lang="et-EE" dirty="0"/>
          </a:p>
          <a:p>
            <a:endParaRPr lang="et-EE" dirty="0"/>
          </a:p>
          <a:p>
            <a:endParaRPr lang="et-EE" dirty="0"/>
          </a:p>
          <a:p>
            <a:endParaRPr lang="et-EE" dirty="0"/>
          </a:p>
          <a:p>
            <a:endParaRPr lang="et-EE" dirty="0"/>
          </a:p>
          <a:p>
            <a:endParaRPr lang="et-EE" dirty="0"/>
          </a:p>
          <a:p>
            <a:r>
              <a:rPr lang="et-EE" dirty="0"/>
              <a:t>Vaja paigutada 3. kooliaste.</a:t>
            </a:r>
          </a:p>
          <a:p>
            <a:r>
              <a:rPr lang="et-EE" dirty="0"/>
              <a:t>Põlva 9-klassiline</a:t>
            </a:r>
          </a:p>
          <a:p>
            <a:r>
              <a:rPr lang="et-EE" dirty="0"/>
              <a:t>Roosi Kool lasteaed-algkool</a:t>
            </a:r>
          </a:p>
          <a:p>
            <a:endParaRPr lang="et-EE" dirty="0"/>
          </a:p>
        </p:txBody>
      </p:sp>
      <p:graphicFrame>
        <p:nvGraphicFramePr>
          <p:cNvPr id="6" name="Tabel 5">
            <a:extLst>
              <a:ext uri="{FF2B5EF4-FFF2-40B4-BE49-F238E27FC236}">
                <a16:creationId xmlns:a16="http://schemas.microsoft.com/office/drawing/2014/main" id="{AD2A19A6-3D8E-461E-8875-196CE87E8A90}"/>
              </a:ext>
            </a:extLst>
          </p:cNvPr>
          <p:cNvGraphicFramePr>
            <a:graphicFrameLocks noGrp="1"/>
          </p:cNvGraphicFramePr>
          <p:nvPr>
            <p:extLst>
              <p:ext uri="{D42A27DB-BD31-4B8C-83A1-F6EECF244321}">
                <p14:modId xmlns:p14="http://schemas.microsoft.com/office/powerpoint/2010/main" val="3094399162"/>
              </p:ext>
            </p:extLst>
          </p:nvPr>
        </p:nvGraphicFramePr>
        <p:xfrm>
          <a:off x="2781054" y="2130937"/>
          <a:ext cx="3187698" cy="2240280"/>
        </p:xfrm>
        <a:graphic>
          <a:graphicData uri="http://schemas.openxmlformats.org/drawingml/2006/table">
            <a:tbl>
              <a:tblPr>
                <a:tableStyleId>{5C22544A-7EE6-4342-B048-85BDC9FD1C3A}</a:tableStyleId>
              </a:tblPr>
              <a:tblGrid>
                <a:gridCol w="608993">
                  <a:extLst>
                    <a:ext uri="{9D8B030D-6E8A-4147-A177-3AD203B41FA5}">
                      <a16:colId xmlns:a16="http://schemas.microsoft.com/office/drawing/2014/main" val="594955206"/>
                    </a:ext>
                  </a:extLst>
                </a:gridCol>
                <a:gridCol w="608993">
                  <a:extLst>
                    <a:ext uri="{9D8B030D-6E8A-4147-A177-3AD203B41FA5}">
                      <a16:colId xmlns:a16="http://schemas.microsoft.com/office/drawing/2014/main" val="1888359924"/>
                    </a:ext>
                  </a:extLst>
                </a:gridCol>
                <a:gridCol w="608993">
                  <a:extLst>
                    <a:ext uri="{9D8B030D-6E8A-4147-A177-3AD203B41FA5}">
                      <a16:colId xmlns:a16="http://schemas.microsoft.com/office/drawing/2014/main" val="1513092727"/>
                    </a:ext>
                  </a:extLst>
                </a:gridCol>
                <a:gridCol w="751726">
                  <a:extLst>
                    <a:ext uri="{9D8B030D-6E8A-4147-A177-3AD203B41FA5}">
                      <a16:colId xmlns:a16="http://schemas.microsoft.com/office/drawing/2014/main" val="4212653626"/>
                    </a:ext>
                  </a:extLst>
                </a:gridCol>
                <a:gridCol w="608993">
                  <a:extLst>
                    <a:ext uri="{9D8B030D-6E8A-4147-A177-3AD203B41FA5}">
                      <a16:colId xmlns:a16="http://schemas.microsoft.com/office/drawing/2014/main" val="269090694"/>
                    </a:ext>
                  </a:extLst>
                </a:gridCol>
              </a:tblGrid>
              <a:tr h="209550">
                <a:tc>
                  <a:txBody>
                    <a:bodyPr/>
                    <a:lstStyle/>
                    <a:p>
                      <a:pPr algn="l" fontAlgn="b"/>
                      <a:r>
                        <a:rPr lang="et-EE" sz="1100" u="none" strike="noStrike">
                          <a:effectLst/>
                        </a:rPr>
                        <a:t> </a:t>
                      </a:r>
                      <a:endParaRPr lang="et-E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t-EE" sz="1100" u="none" strike="noStrike" dirty="0">
                          <a:effectLst/>
                        </a:rPr>
                        <a:t>Ahja</a:t>
                      </a:r>
                      <a:endParaRPr lang="et-EE" sz="11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dirty="0">
                          <a:effectLst/>
                        </a:rPr>
                        <a:t>Mooste</a:t>
                      </a:r>
                      <a:endParaRPr lang="et-EE" sz="11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Vastse-Kuuste</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Tilsi</a:t>
                      </a:r>
                      <a:endParaRPr lang="et-EE" sz="1100" b="0" i="0" u="none" strike="noStrike">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178100924"/>
                  </a:ext>
                </a:extLst>
              </a:tr>
              <a:tr h="209550">
                <a:tc>
                  <a:txBody>
                    <a:bodyPr/>
                    <a:lstStyle/>
                    <a:p>
                      <a:pPr algn="ctr" fontAlgn="b"/>
                      <a:r>
                        <a:rPr lang="et-EE" sz="1100" u="none" strike="noStrike">
                          <a:effectLst/>
                        </a:rPr>
                        <a:t>1. kl</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dirty="0">
                          <a:effectLst/>
                        </a:rPr>
                        <a:t>9</a:t>
                      </a:r>
                      <a:endParaRPr lang="et-EE" sz="11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7</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11</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7</a:t>
                      </a:r>
                      <a:endParaRPr lang="et-EE" sz="1100" b="0" i="0" u="none" strike="noStrike">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3081891872"/>
                  </a:ext>
                </a:extLst>
              </a:tr>
              <a:tr h="209550">
                <a:tc>
                  <a:txBody>
                    <a:bodyPr/>
                    <a:lstStyle/>
                    <a:p>
                      <a:pPr algn="ctr" fontAlgn="b"/>
                      <a:r>
                        <a:rPr lang="et-EE" sz="1100" u="none" strike="noStrike">
                          <a:effectLst/>
                        </a:rPr>
                        <a:t>2. kl</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dirty="0">
                          <a:effectLst/>
                        </a:rPr>
                        <a:t>7</a:t>
                      </a:r>
                      <a:endParaRPr lang="et-EE" sz="11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13</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9</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5</a:t>
                      </a:r>
                      <a:endParaRPr lang="et-EE" sz="1100" b="0" i="0" u="none" strike="noStrike">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610049092"/>
                  </a:ext>
                </a:extLst>
              </a:tr>
              <a:tr h="209550">
                <a:tc>
                  <a:txBody>
                    <a:bodyPr/>
                    <a:lstStyle/>
                    <a:p>
                      <a:pPr algn="ctr" fontAlgn="b"/>
                      <a:r>
                        <a:rPr lang="et-EE" sz="1100" u="none" strike="noStrike">
                          <a:effectLst/>
                        </a:rPr>
                        <a:t>3. kl</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1</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8</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12</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7</a:t>
                      </a:r>
                      <a:endParaRPr lang="et-EE" sz="1100" b="0" i="0" u="none" strike="noStrike">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2310877982"/>
                  </a:ext>
                </a:extLst>
              </a:tr>
              <a:tr h="209550">
                <a:tc>
                  <a:txBody>
                    <a:bodyPr/>
                    <a:lstStyle/>
                    <a:p>
                      <a:pPr algn="ctr" fontAlgn="b"/>
                      <a:r>
                        <a:rPr lang="et-EE" sz="1100" u="none" strike="noStrike">
                          <a:effectLst/>
                        </a:rPr>
                        <a:t>4. kl</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7</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11</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6</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8</a:t>
                      </a:r>
                      <a:endParaRPr lang="et-EE" sz="1100" b="0" i="0" u="none" strike="noStrike">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4070188272"/>
                  </a:ext>
                </a:extLst>
              </a:tr>
              <a:tr h="209550">
                <a:tc>
                  <a:txBody>
                    <a:bodyPr/>
                    <a:lstStyle/>
                    <a:p>
                      <a:pPr algn="ctr" fontAlgn="b"/>
                      <a:r>
                        <a:rPr lang="et-EE" sz="1100" u="none" strike="noStrike">
                          <a:effectLst/>
                        </a:rPr>
                        <a:t>5. kl</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6</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13</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10</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8</a:t>
                      </a:r>
                      <a:endParaRPr lang="et-EE" sz="1100" b="0" i="0" u="none" strike="noStrike">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91399530"/>
                  </a:ext>
                </a:extLst>
              </a:tr>
              <a:tr h="209550">
                <a:tc>
                  <a:txBody>
                    <a:bodyPr/>
                    <a:lstStyle/>
                    <a:p>
                      <a:pPr algn="ctr" fontAlgn="b"/>
                      <a:r>
                        <a:rPr lang="et-EE" sz="1100" u="none" strike="noStrike">
                          <a:effectLst/>
                        </a:rPr>
                        <a:t>6. kl</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8</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13</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8</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6</a:t>
                      </a:r>
                      <a:endParaRPr lang="et-EE" sz="1100" b="0" i="0" u="none" strike="noStrike">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47531577"/>
                  </a:ext>
                </a:extLst>
              </a:tr>
              <a:tr h="638175">
                <a:tc>
                  <a:txBody>
                    <a:bodyPr/>
                    <a:lstStyle/>
                    <a:p>
                      <a:pPr algn="ctr" fontAlgn="b"/>
                      <a:r>
                        <a:rPr lang="et-EE" sz="1100" u="none" strike="noStrike">
                          <a:effectLst/>
                        </a:rPr>
                        <a:t>kokku sügisel 2023</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38</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65</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56</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dirty="0">
                          <a:effectLst/>
                        </a:rPr>
                        <a:t>41</a:t>
                      </a:r>
                      <a:endParaRPr lang="et-EE" sz="11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3631905006"/>
                  </a:ext>
                </a:extLst>
              </a:tr>
            </a:tbl>
          </a:graphicData>
        </a:graphic>
      </p:graphicFrame>
      <p:graphicFrame>
        <p:nvGraphicFramePr>
          <p:cNvPr id="7" name="Tabel 6">
            <a:extLst>
              <a:ext uri="{FF2B5EF4-FFF2-40B4-BE49-F238E27FC236}">
                <a16:creationId xmlns:a16="http://schemas.microsoft.com/office/drawing/2014/main" id="{6381167F-48EF-463F-AD43-A9EC0DEAA21A}"/>
              </a:ext>
            </a:extLst>
          </p:cNvPr>
          <p:cNvGraphicFramePr>
            <a:graphicFrameLocks noGrp="1"/>
          </p:cNvGraphicFramePr>
          <p:nvPr>
            <p:extLst>
              <p:ext uri="{D42A27DB-BD31-4B8C-83A1-F6EECF244321}">
                <p14:modId xmlns:p14="http://schemas.microsoft.com/office/powerpoint/2010/main" val="745537191"/>
              </p:ext>
            </p:extLst>
          </p:nvPr>
        </p:nvGraphicFramePr>
        <p:xfrm>
          <a:off x="6400292" y="4371217"/>
          <a:ext cx="3797301" cy="1611630"/>
        </p:xfrm>
        <a:graphic>
          <a:graphicData uri="http://schemas.openxmlformats.org/drawingml/2006/table">
            <a:tbl>
              <a:tblPr>
                <a:tableStyleId>{5C22544A-7EE6-4342-B048-85BDC9FD1C3A}</a:tableStyleId>
              </a:tblPr>
              <a:tblGrid>
                <a:gridCol w="609091">
                  <a:extLst>
                    <a:ext uri="{9D8B030D-6E8A-4147-A177-3AD203B41FA5}">
                      <a16:colId xmlns:a16="http://schemas.microsoft.com/office/drawing/2014/main" val="1772469637"/>
                    </a:ext>
                  </a:extLst>
                </a:gridCol>
                <a:gridCol w="609091">
                  <a:extLst>
                    <a:ext uri="{9D8B030D-6E8A-4147-A177-3AD203B41FA5}">
                      <a16:colId xmlns:a16="http://schemas.microsoft.com/office/drawing/2014/main" val="660770088"/>
                    </a:ext>
                  </a:extLst>
                </a:gridCol>
                <a:gridCol w="609091">
                  <a:extLst>
                    <a:ext uri="{9D8B030D-6E8A-4147-A177-3AD203B41FA5}">
                      <a16:colId xmlns:a16="http://schemas.microsoft.com/office/drawing/2014/main" val="280922897"/>
                    </a:ext>
                  </a:extLst>
                </a:gridCol>
                <a:gridCol w="751846">
                  <a:extLst>
                    <a:ext uri="{9D8B030D-6E8A-4147-A177-3AD203B41FA5}">
                      <a16:colId xmlns:a16="http://schemas.microsoft.com/office/drawing/2014/main" val="4083180694"/>
                    </a:ext>
                  </a:extLst>
                </a:gridCol>
                <a:gridCol w="609091">
                  <a:extLst>
                    <a:ext uri="{9D8B030D-6E8A-4147-A177-3AD203B41FA5}">
                      <a16:colId xmlns:a16="http://schemas.microsoft.com/office/drawing/2014/main" val="1088232081"/>
                    </a:ext>
                  </a:extLst>
                </a:gridCol>
                <a:gridCol w="609091">
                  <a:extLst>
                    <a:ext uri="{9D8B030D-6E8A-4147-A177-3AD203B41FA5}">
                      <a16:colId xmlns:a16="http://schemas.microsoft.com/office/drawing/2014/main" val="4217538188"/>
                    </a:ext>
                  </a:extLst>
                </a:gridCol>
              </a:tblGrid>
              <a:tr h="209550">
                <a:tc>
                  <a:txBody>
                    <a:bodyPr/>
                    <a:lstStyle/>
                    <a:p>
                      <a:pPr algn="ctr" fontAlgn="b"/>
                      <a:r>
                        <a:rPr lang="et-EE" sz="1100" u="none" strike="noStrike">
                          <a:effectLst/>
                        </a:rPr>
                        <a:t> </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Ahja</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Mooste</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Vastse-Kuuste</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Tilsi</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ctr"/>
                      <a:r>
                        <a:rPr lang="et-EE" sz="1100" u="none" strike="noStrike">
                          <a:effectLst/>
                        </a:rPr>
                        <a:t>KOKKU</a:t>
                      </a:r>
                      <a:endParaRPr lang="et-EE" sz="1100" b="0" i="0" u="none" strike="noStrike">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2761704044"/>
                  </a:ext>
                </a:extLst>
              </a:tr>
              <a:tr h="209550">
                <a:tc>
                  <a:txBody>
                    <a:bodyPr/>
                    <a:lstStyle/>
                    <a:p>
                      <a:pPr algn="ctr" fontAlgn="b"/>
                      <a:r>
                        <a:rPr lang="et-EE" sz="1100" u="none" strike="noStrike">
                          <a:effectLst/>
                        </a:rPr>
                        <a:t>7. kl</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8</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13</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8</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6</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ctr"/>
                      <a:r>
                        <a:rPr lang="et-EE" sz="1100" u="none" strike="noStrike">
                          <a:effectLst/>
                        </a:rPr>
                        <a:t>35</a:t>
                      </a:r>
                      <a:endParaRPr lang="et-EE" sz="1100" b="1" i="0" u="none" strike="noStrike">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3870936111"/>
                  </a:ext>
                </a:extLst>
              </a:tr>
              <a:tr h="209550">
                <a:tc>
                  <a:txBody>
                    <a:bodyPr/>
                    <a:lstStyle/>
                    <a:p>
                      <a:pPr algn="ctr" fontAlgn="b"/>
                      <a:r>
                        <a:rPr lang="et-EE" sz="1100" u="none" strike="noStrike">
                          <a:effectLst/>
                        </a:rPr>
                        <a:t>8. kl</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6</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11</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13</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11</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ctr"/>
                      <a:r>
                        <a:rPr lang="et-EE" sz="1100" u="none" strike="noStrike">
                          <a:effectLst/>
                        </a:rPr>
                        <a:t>41</a:t>
                      </a:r>
                      <a:endParaRPr lang="et-EE" sz="1100" b="1" i="0" u="none" strike="noStrike">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2170184879"/>
                  </a:ext>
                </a:extLst>
              </a:tr>
              <a:tr h="209550">
                <a:tc>
                  <a:txBody>
                    <a:bodyPr/>
                    <a:lstStyle/>
                    <a:p>
                      <a:pPr algn="ctr" fontAlgn="b"/>
                      <a:r>
                        <a:rPr lang="et-EE" sz="1100" u="none" strike="noStrike">
                          <a:effectLst/>
                        </a:rPr>
                        <a:t>9. kl</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4</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6</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9</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6</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ctr"/>
                      <a:r>
                        <a:rPr lang="et-EE" sz="1100" u="none" strike="noStrike">
                          <a:effectLst/>
                        </a:rPr>
                        <a:t>25</a:t>
                      </a:r>
                      <a:endParaRPr lang="et-EE" sz="1100" b="1" i="0" u="none" strike="noStrike">
                        <a:solidFill>
                          <a:srgbClr val="000000"/>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884613100"/>
                  </a:ext>
                </a:extLst>
              </a:tr>
              <a:tr h="638175">
                <a:tc>
                  <a:txBody>
                    <a:bodyPr/>
                    <a:lstStyle/>
                    <a:p>
                      <a:pPr algn="ctr" fontAlgn="b"/>
                      <a:r>
                        <a:rPr lang="et-EE" sz="1100" u="none" strike="noStrike" dirty="0">
                          <a:effectLst/>
                        </a:rPr>
                        <a:t>kokku sügisel </a:t>
                      </a:r>
                      <a:r>
                        <a:rPr lang="et-EE" sz="1100" b="1" u="none" strike="noStrike" dirty="0">
                          <a:effectLst/>
                        </a:rPr>
                        <a:t>2024</a:t>
                      </a:r>
                      <a:endParaRPr lang="et-EE" sz="1100" b="1"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18</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30</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30</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a:effectLst/>
                        </a:rPr>
                        <a:t>23</a:t>
                      </a:r>
                      <a:endParaRPr lang="et-EE" sz="1100" b="0" i="0" u="none" strike="noStrike">
                        <a:solidFill>
                          <a:srgbClr val="000000"/>
                        </a:solidFill>
                        <a:effectLst/>
                        <a:latin typeface="Arial Narrow" panose="020B0606020202030204" pitchFamily="34" charset="0"/>
                      </a:endParaRPr>
                    </a:p>
                  </a:txBody>
                  <a:tcPr marL="9525" marR="9525" marT="9525" marB="0" anchor="b"/>
                </a:tc>
                <a:tc>
                  <a:txBody>
                    <a:bodyPr/>
                    <a:lstStyle/>
                    <a:p>
                      <a:pPr algn="ctr" fontAlgn="b"/>
                      <a:r>
                        <a:rPr lang="et-EE" sz="1100" u="none" strike="noStrike" dirty="0">
                          <a:effectLst/>
                        </a:rPr>
                        <a:t>101</a:t>
                      </a:r>
                      <a:endParaRPr lang="et-EE" sz="1100" b="1"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293966476"/>
                  </a:ext>
                </a:extLst>
              </a:tr>
            </a:tbl>
          </a:graphicData>
        </a:graphic>
      </p:graphicFrame>
    </p:spTree>
    <p:extLst>
      <p:ext uri="{BB962C8B-B14F-4D97-AF65-F5344CB8AC3E}">
        <p14:creationId xmlns:p14="http://schemas.microsoft.com/office/powerpoint/2010/main" val="1889887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595188D-9817-4B76-9D6D-CE8C4879BAAF}"/>
              </a:ext>
            </a:extLst>
          </p:cNvPr>
          <p:cNvSpPr>
            <a:spLocks noGrp="1"/>
          </p:cNvSpPr>
          <p:nvPr>
            <p:ph type="title"/>
          </p:nvPr>
        </p:nvSpPr>
        <p:spPr/>
        <p:txBody>
          <a:bodyPr/>
          <a:lstStyle/>
          <a:p>
            <a:r>
              <a:rPr lang="et-EE" dirty="0"/>
              <a:t>Variant 3. Üks üldhariduskool.</a:t>
            </a:r>
          </a:p>
        </p:txBody>
      </p:sp>
      <p:sp>
        <p:nvSpPr>
          <p:cNvPr id="3" name="Sisu kohatäide 2">
            <a:extLst>
              <a:ext uri="{FF2B5EF4-FFF2-40B4-BE49-F238E27FC236}">
                <a16:creationId xmlns:a16="http://schemas.microsoft.com/office/drawing/2014/main" id="{A13EFC2A-4822-4E0A-9EF6-EE2D9D7BBDE3}"/>
              </a:ext>
            </a:extLst>
          </p:cNvPr>
          <p:cNvSpPr>
            <a:spLocks noGrp="1"/>
          </p:cNvSpPr>
          <p:nvPr>
            <p:ph idx="1"/>
          </p:nvPr>
        </p:nvSpPr>
        <p:spPr>
          <a:xfrm>
            <a:off x="902455" y="1455937"/>
            <a:ext cx="8915400" cy="4224465"/>
          </a:xfrm>
        </p:spPr>
        <p:txBody>
          <a:bodyPr/>
          <a:lstStyle/>
          <a:p>
            <a:r>
              <a:rPr lang="et-EE" dirty="0"/>
              <a:t>Üks põhikool, 5 tegevuskohta, 7 aadressi.</a:t>
            </a:r>
          </a:p>
          <a:p>
            <a:r>
              <a:rPr lang="et-EE" dirty="0"/>
              <a:t>Kool on 9-klassiline, mõni tegevuskoht võib olla 6-klassiline, sel juhul riiklik toetus.</a:t>
            </a:r>
          </a:p>
          <a:p>
            <a:r>
              <a:rPr lang="et-EE" dirty="0"/>
              <a:t>Roosi Kool eraldi lasteaed-algkool.</a:t>
            </a:r>
          </a:p>
          <a:p>
            <a:r>
              <a:rPr lang="et-EE" dirty="0"/>
              <a:t>Põlva Koolis oli 2017/18 ja 2018/19 908 õpilast,</a:t>
            </a:r>
          </a:p>
          <a:p>
            <a:pPr marL="0" indent="0">
              <a:buNone/>
            </a:pPr>
            <a:r>
              <a:rPr lang="et-EE" dirty="0"/>
              <a:t>	Põlva </a:t>
            </a:r>
            <a:r>
              <a:rPr lang="et-EE" dirty="0" err="1"/>
              <a:t>ÜG-s</a:t>
            </a:r>
            <a:r>
              <a:rPr lang="et-EE" dirty="0"/>
              <a:t> 2005-06 õ.-a. 967, 1991-92 1143.</a:t>
            </a:r>
          </a:p>
        </p:txBody>
      </p:sp>
      <p:graphicFrame>
        <p:nvGraphicFramePr>
          <p:cNvPr id="4" name="Tabel 3">
            <a:extLst>
              <a:ext uri="{FF2B5EF4-FFF2-40B4-BE49-F238E27FC236}">
                <a16:creationId xmlns:a16="http://schemas.microsoft.com/office/drawing/2014/main" id="{2DF79EE1-8A96-4574-B455-2C2F0536B6A7}"/>
              </a:ext>
            </a:extLst>
          </p:cNvPr>
          <p:cNvGraphicFramePr>
            <a:graphicFrameLocks noGrp="1"/>
          </p:cNvGraphicFramePr>
          <p:nvPr>
            <p:extLst>
              <p:ext uri="{D42A27DB-BD31-4B8C-83A1-F6EECF244321}">
                <p14:modId xmlns:p14="http://schemas.microsoft.com/office/powerpoint/2010/main" val="1926821122"/>
              </p:ext>
            </p:extLst>
          </p:nvPr>
        </p:nvGraphicFramePr>
        <p:xfrm>
          <a:off x="6423300" y="2347692"/>
          <a:ext cx="3484398" cy="3886198"/>
        </p:xfrm>
        <a:graphic>
          <a:graphicData uri="http://schemas.openxmlformats.org/drawingml/2006/table">
            <a:tbl>
              <a:tblPr>
                <a:tableStyleId>{5C22544A-7EE6-4342-B048-85BDC9FD1C3A}</a:tableStyleId>
              </a:tblPr>
              <a:tblGrid>
                <a:gridCol w="385873">
                  <a:extLst>
                    <a:ext uri="{9D8B030D-6E8A-4147-A177-3AD203B41FA5}">
                      <a16:colId xmlns:a16="http://schemas.microsoft.com/office/drawing/2014/main" val="2789354513"/>
                    </a:ext>
                  </a:extLst>
                </a:gridCol>
                <a:gridCol w="484573">
                  <a:extLst>
                    <a:ext uri="{9D8B030D-6E8A-4147-A177-3AD203B41FA5}">
                      <a16:colId xmlns:a16="http://schemas.microsoft.com/office/drawing/2014/main" val="1317319605"/>
                    </a:ext>
                  </a:extLst>
                </a:gridCol>
                <a:gridCol w="501879">
                  <a:extLst>
                    <a:ext uri="{9D8B030D-6E8A-4147-A177-3AD203B41FA5}">
                      <a16:colId xmlns:a16="http://schemas.microsoft.com/office/drawing/2014/main" val="3716550531"/>
                    </a:ext>
                  </a:extLst>
                </a:gridCol>
                <a:gridCol w="606436">
                  <a:extLst>
                    <a:ext uri="{9D8B030D-6E8A-4147-A177-3AD203B41FA5}">
                      <a16:colId xmlns:a16="http://schemas.microsoft.com/office/drawing/2014/main" val="1751151359"/>
                    </a:ext>
                  </a:extLst>
                </a:gridCol>
                <a:gridCol w="501879">
                  <a:extLst>
                    <a:ext uri="{9D8B030D-6E8A-4147-A177-3AD203B41FA5}">
                      <a16:colId xmlns:a16="http://schemas.microsoft.com/office/drawing/2014/main" val="1214889723"/>
                    </a:ext>
                  </a:extLst>
                </a:gridCol>
                <a:gridCol w="501879">
                  <a:extLst>
                    <a:ext uri="{9D8B030D-6E8A-4147-A177-3AD203B41FA5}">
                      <a16:colId xmlns:a16="http://schemas.microsoft.com/office/drawing/2014/main" val="748489837"/>
                    </a:ext>
                  </a:extLst>
                </a:gridCol>
                <a:gridCol w="501879">
                  <a:extLst>
                    <a:ext uri="{9D8B030D-6E8A-4147-A177-3AD203B41FA5}">
                      <a16:colId xmlns:a16="http://schemas.microsoft.com/office/drawing/2014/main" val="1943367892"/>
                    </a:ext>
                  </a:extLst>
                </a:gridCol>
              </a:tblGrid>
              <a:tr h="284088">
                <a:tc>
                  <a:txBody>
                    <a:bodyPr/>
                    <a:lstStyle/>
                    <a:p>
                      <a:pPr algn="l" fontAlgn="b"/>
                      <a:r>
                        <a:rPr lang="et-EE" sz="900" u="none" strike="noStrike">
                          <a:effectLst/>
                        </a:rPr>
                        <a:t> </a:t>
                      </a:r>
                      <a:endParaRPr lang="et-EE" sz="900" b="0" i="0" u="none" strike="noStrike">
                        <a:solidFill>
                          <a:srgbClr val="000000"/>
                        </a:solidFill>
                        <a:effectLst/>
                        <a:latin typeface="Calibri" panose="020F0502020204030204" pitchFamily="34" charset="0"/>
                      </a:endParaRPr>
                    </a:p>
                  </a:txBody>
                  <a:tcPr marL="7848" marR="7848" marT="7848" marB="0" anchor="b"/>
                </a:tc>
                <a:tc>
                  <a:txBody>
                    <a:bodyPr/>
                    <a:lstStyle/>
                    <a:p>
                      <a:pPr algn="ctr" fontAlgn="b"/>
                      <a:r>
                        <a:rPr lang="et-EE" sz="900" u="none" strike="noStrike">
                          <a:effectLst/>
                        </a:rPr>
                        <a:t>Ahja</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Mooste</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dirty="0">
                          <a:effectLst/>
                        </a:rPr>
                        <a:t>Vastse-Kuuste</a:t>
                      </a:r>
                      <a:endParaRPr lang="et-EE" sz="900" b="0" i="0" u="none" strike="noStrike" dirty="0">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Tilsi</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Põlva </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KOKKU</a:t>
                      </a:r>
                      <a:endParaRPr lang="et-EE" sz="900" b="0" i="0" u="none" strike="noStrike">
                        <a:solidFill>
                          <a:srgbClr val="000000"/>
                        </a:solidFill>
                        <a:effectLst/>
                        <a:latin typeface="Arial Narrow" panose="020B0606020202030204" pitchFamily="34" charset="0"/>
                      </a:endParaRPr>
                    </a:p>
                  </a:txBody>
                  <a:tcPr marL="7848" marR="7848" marT="7848" marB="0" anchor="b"/>
                </a:tc>
                <a:extLst>
                  <a:ext uri="{0D108BD9-81ED-4DB2-BD59-A6C34878D82A}">
                    <a16:rowId xmlns:a16="http://schemas.microsoft.com/office/drawing/2014/main" val="1726513833"/>
                  </a:ext>
                </a:extLst>
              </a:tr>
              <a:tr h="172650">
                <a:tc>
                  <a:txBody>
                    <a:bodyPr/>
                    <a:lstStyle/>
                    <a:p>
                      <a:pPr algn="ctr" fontAlgn="b"/>
                      <a:r>
                        <a:rPr lang="et-EE" sz="900" u="none" strike="noStrike">
                          <a:effectLst/>
                        </a:rPr>
                        <a:t>1. kl</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9</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7</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11</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7</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70</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104</a:t>
                      </a:r>
                      <a:endParaRPr lang="et-EE" sz="900" b="0" i="0" u="none" strike="noStrike">
                        <a:solidFill>
                          <a:srgbClr val="FF0000"/>
                        </a:solidFill>
                        <a:effectLst/>
                        <a:latin typeface="Arial Narrow" panose="020B0606020202030204" pitchFamily="34" charset="0"/>
                      </a:endParaRPr>
                    </a:p>
                  </a:txBody>
                  <a:tcPr marL="7848" marR="7848" marT="7848" marB="0" anchor="b"/>
                </a:tc>
                <a:extLst>
                  <a:ext uri="{0D108BD9-81ED-4DB2-BD59-A6C34878D82A}">
                    <a16:rowId xmlns:a16="http://schemas.microsoft.com/office/drawing/2014/main" val="3715502490"/>
                  </a:ext>
                </a:extLst>
              </a:tr>
              <a:tr h="172650">
                <a:tc>
                  <a:txBody>
                    <a:bodyPr/>
                    <a:lstStyle/>
                    <a:p>
                      <a:pPr algn="ctr" fontAlgn="b"/>
                      <a:r>
                        <a:rPr lang="et-EE" sz="900" u="none" strike="noStrike">
                          <a:effectLst/>
                        </a:rPr>
                        <a:t>2. kl</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7</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13</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9</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5</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68</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102</a:t>
                      </a:r>
                      <a:endParaRPr lang="et-EE" sz="900" b="0" i="0" u="none" strike="noStrike">
                        <a:solidFill>
                          <a:srgbClr val="FF0000"/>
                        </a:solidFill>
                        <a:effectLst/>
                        <a:latin typeface="Arial Narrow" panose="020B0606020202030204" pitchFamily="34" charset="0"/>
                      </a:endParaRPr>
                    </a:p>
                  </a:txBody>
                  <a:tcPr marL="7848" marR="7848" marT="7848" marB="0" anchor="b"/>
                </a:tc>
                <a:extLst>
                  <a:ext uri="{0D108BD9-81ED-4DB2-BD59-A6C34878D82A}">
                    <a16:rowId xmlns:a16="http://schemas.microsoft.com/office/drawing/2014/main" val="2132511072"/>
                  </a:ext>
                </a:extLst>
              </a:tr>
              <a:tr h="172650">
                <a:tc>
                  <a:txBody>
                    <a:bodyPr/>
                    <a:lstStyle/>
                    <a:p>
                      <a:pPr algn="ctr" fontAlgn="b"/>
                      <a:r>
                        <a:rPr lang="et-EE" sz="900" u="none" strike="noStrike">
                          <a:effectLst/>
                        </a:rPr>
                        <a:t>3. kl</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1</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8</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12</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7</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87</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115</a:t>
                      </a:r>
                      <a:endParaRPr lang="et-EE" sz="900" b="0" i="0" u="none" strike="noStrike">
                        <a:solidFill>
                          <a:srgbClr val="FF0000"/>
                        </a:solidFill>
                        <a:effectLst/>
                        <a:latin typeface="Arial Narrow" panose="020B0606020202030204" pitchFamily="34" charset="0"/>
                      </a:endParaRPr>
                    </a:p>
                  </a:txBody>
                  <a:tcPr marL="7848" marR="7848" marT="7848" marB="0" anchor="b"/>
                </a:tc>
                <a:extLst>
                  <a:ext uri="{0D108BD9-81ED-4DB2-BD59-A6C34878D82A}">
                    <a16:rowId xmlns:a16="http://schemas.microsoft.com/office/drawing/2014/main" val="364995976"/>
                  </a:ext>
                </a:extLst>
              </a:tr>
              <a:tr h="172650">
                <a:tc>
                  <a:txBody>
                    <a:bodyPr/>
                    <a:lstStyle/>
                    <a:p>
                      <a:pPr algn="ctr" fontAlgn="b"/>
                      <a:r>
                        <a:rPr lang="et-EE" sz="900" u="none" strike="noStrike">
                          <a:effectLst/>
                        </a:rPr>
                        <a:t>4. kl</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7</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11</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6</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8</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68</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100</a:t>
                      </a:r>
                      <a:endParaRPr lang="et-EE" sz="900" b="0" i="0" u="none" strike="noStrike">
                        <a:solidFill>
                          <a:srgbClr val="FF0000"/>
                        </a:solidFill>
                        <a:effectLst/>
                        <a:latin typeface="Arial Narrow" panose="020B0606020202030204" pitchFamily="34" charset="0"/>
                      </a:endParaRPr>
                    </a:p>
                  </a:txBody>
                  <a:tcPr marL="7848" marR="7848" marT="7848" marB="0" anchor="b"/>
                </a:tc>
                <a:extLst>
                  <a:ext uri="{0D108BD9-81ED-4DB2-BD59-A6C34878D82A}">
                    <a16:rowId xmlns:a16="http://schemas.microsoft.com/office/drawing/2014/main" val="1881978191"/>
                  </a:ext>
                </a:extLst>
              </a:tr>
              <a:tr h="172650">
                <a:tc>
                  <a:txBody>
                    <a:bodyPr/>
                    <a:lstStyle/>
                    <a:p>
                      <a:pPr algn="ctr" fontAlgn="b"/>
                      <a:r>
                        <a:rPr lang="et-EE" sz="900" u="none" strike="noStrike">
                          <a:effectLst/>
                        </a:rPr>
                        <a:t>5. kl</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6</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13</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10</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8</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93</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130</a:t>
                      </a:r>
                      <a:endParaRPr lang="et-EE" sz="900" b="0" i="0" u="none" strike="noStrike">
                        <a:solidFill>
                          <a:srgbClr val="FF0000"/>
                        </a:solidFill>
                        <a:effectLst/>
                        <a:latin typeface="Arial Narrow" panose="020B0606020202030204" pitchFamily="34" charset="0"/>
                      </a:endParaRPr>
                    </a:p>
                  </a:txBody>
                  <a:tcPr marL="7848" marR="7848" marT="7848" marB="0" anchor="b"/>
                </a:tc>
                <a:extLst>
                  <a:ext uri="{0D108BD9-81ED-4DB2-BD59-A6C34878D82A}">
                    <a16:rowId xmlns:a16="http://schemas.microsoft.com/office/drawing/2014/main" val="134224090"/>
                  </a:ext>
                </a:extLst>
              </a:tr>
              <a:tr h="172650">
                <a:tc>
                  <a:txBody>
                    <a:bodyPr/>
                    <a:lstStyle/>
                    <a:p>
                      <a:pPr algn="ctr" fontAlgn="b"/>
                      <a:r>
                        <a:rPr lang="et-EE" sz="900" u="none" strike="noStrike">
                          <a:effectLst/>
                        </a:rPr>
                        <a:t>6. kl</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8</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13</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8</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6</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89</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124</a:t>
                      </a:r>
                      <a:endParaRPr lang="et-EE" sz="900" b="0" i="0" u="none" strike="noStrike">
                        <a:solidFill>
                          <a:srgbClr val="FF0000"/>
                        </a:solidFill>
                        <a:effectLst/>
                        <a:latin typeface="Arial Narrow" panose="020B0606020202030204" pitchFamily="34" charset="0"/>
                      </a:endParaRPr>
                    </a:p>
                  </a:txBody>
                  <a:tcPr marL="7848" marR="7848" marT="7848" marB="0" anchor="b"/>
                </a:tc>
                <a:extLst>
                  <a:ext uri="{0D108BD9-81ED-4DB2-BD59-A6C34878D82A}">
                    <a16:rowId xmlns:a16="http://schemas.microsoft.com/office/drawing/2014/main" val="2040623078"/>
                  </a:ext>
                </a:extLst>
              </a:tr>
              <a:tr h="172650">
                <a:tc>
                  <a:txBody>
                    <a:bodyPr/>
                    <a:lstStyle/>
                    <a:p>
                      <a:pPr algn="ctr" fontAlgn="b"/>
                      <a:r>
                        <a:rPr lang="et-EE" sz="900" u="none" strike="noStrike">
                          <a:effectLst/>
                        </a:rPr>
                        <a:t>7. kl</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6</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11</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13</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11</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120</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161</a:t>
                      </a:r>
                      <a:endParaRPr lang="et-EE" sz="900" b="0" i="0" u="none" strike="noStrike">
                        <a:solidFill>
                          <a:srgbClr val="FF0000"/>
                        </a:solidFill>
                        <a:effectLst/>
                        <a:latin typeface="Arial Narrow" panose="020B0606020202030204" pitchFamily="34" charset="0"/>
                      </a:endParaRPr>
                    </a:p>
                  </a:txBody>
                  <a:tcPr marL="7848" marR="7848" marT="7848" marB="0" anchor="b"/>
                </a:tc>
                <a:extLst>
                  <a:ext uri="{0D108BD9-81ED-4DB2-BD59-A6C34878D82A}">
                    <a16:rowId xmlns:a16="http://schemas.microsoft.com/office/drawing/2014/main" val="1038606216"/>
                  </a:ext>
                </a:extLst>
              </a:tr>
              <a:tr h="172650">
                <a:tc>
                  <a:txBody>
                    <a:bodyPr/>
                    <a:lstStyle/>
                    <a:p>
                      <a:pPr algn="ctr" fontAlgn="b"/>
                      <a:r>
                        <a:rPr lang="et-EE" sz="900" u="none" strike="noStrike">
                          <a:effectLst/>
                        </a:rPr>
                        <a:t>8. kl</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4</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6</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9</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6</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107</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132</a:t>
                      </a:r>
                      <a:endParaRPr lang="et-EE" sz="900" b="0" i="0" u="none" strike="noStrike">
                        <a:solidFill>
                          <a:srgbClr val="FF0000"/>
                        </a:solidFill>
                        <a:effectLst/>
                        <a:latin typeface="Arial Narrow" panose="020B0606020202030204" pitchFamily="34" charset="0"/>
                      </a:endParaRPr>
                    </a:p>
                  </a:txBody>
                  <a:tcPr marL="7848" marR="7848" marT="7848" marB="0" anchor="b"/>
                </a:tc>
                <a:extLst>
                  <a:ext uri="{0D108BD9-81ED-4DB2-BD59-A6C34878D82A}">
                    <a16:rowId xmlns:a16="http://schemas.microsoft.com/office/drawing/2014/main" val="1577106318"/>
                  </a:ext>
                </a:extLst>
              </a:tr>
              <a:tr h="172650">
                <a:tc>
                  <a:txBody>
                    <a:bodyPr/>
                    <a:lstStyle/>
                    <a:p>
                      <a:pPr algn="ctr" fontAlgn="b"/>
                      <a:r>
                        <a:rPr lang="et-EE" sz="900" u="none" strike="noStrike">
                          <a:effectLst/>
                        </a:rPr>
                        <a:t>9. kl</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6</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19</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14</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16</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118</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173</a:t>
                      </a:r>
                      <a:endParaRPr lang="et-EE" sz="900" b="0" i="0" u="none" strike="noStrike">
                        <a:solidFill>
                          <a:srgbClr val="FF0000"/>
                        </a:solidFill>
                        <a:effectLst/>
                        <a:latin typeface="Arial Narrow" panose="020B0606020202030204" pitchFamily="34" charset="0"/>
                      </a:endParaRPr>
                    </a:p>
                  </a:txBody>
                  <a:tcPr marL="7848" marR="7848" marT="7848" marB="0" anchor="b"/>
                </a:tc>
                <a:extLst>
                  <a:ext uri="{0D108BD9-81ED-4DB2-BD59-A6C34878D82A}">
                    <a16:rowId xmlns:a16="http://schemas.microsoft.com/office/drawing/2014/main" val="3789244110"/>
                  </a:ext>
                </a:extLst>
              </a:tr>
              <a:tr h="517951">
                <a:tc>
                  <a:txBody>
                    <a:bodyPr/>
                    <a:lstStyle/>
                    <a:p>
                      <a:pPr algn="ctr" fontAlgn="b"/>
                      <a:r>
                        <a:rPr lang="et-EE" sz="900" u="none" strike="noStrike">
                          <a:effectLst/>
                        </a:rPr>
                        <a:t>kokku sügisel 2023</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54</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101</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92</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74</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820</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1141</a:t>
                      </a:r>
                      <a:endParaRPr lang="et-EE" sz="900" b="0" i="0" u="none" strike="noStrike">
                        <a:solidFill>
                          <a:srgbClr val="FF0000"/>
                        </a:solidFill>
                        <a:effectLst/>
                        <a:latin typeface="Arial Narrow" panose="020B0606020202030204" pitchFamily="34" charset="0"/>
                      </a:endParaRPr>
                    </a:p>
                  </a:txBody>
                  <a:tcPr marL="7848" marR="7848" marT="7848" marB="0" anchor="b"/>
                </a:tc>
                <a:extLst>
                  <a:ext uri="{0D108BD9-81ED-4DB2-BD59-A6C34878D82A}">
                    <a16:rowId xmlns:a16="http://schemas.microsoft.com/office/drawing/2014/main" val="235652715"/>
                  </a:ext>
                </a:extLst>
              </a:tr>
              <a:tr h="510103">
                <a:tc>
                  <a:txBody>
                    <a:bodyPr/>
                    <a:lstStyle/>
                    <a:p>
                      <a:pPr algn="ctr" fontAlgn="b"/>
                      <a:r>
                        <a:rPr lang="et-EE" sz="900" u="none" strike="noStrike">
                          <a:effectLst/>
                        </a:rPr>
                        <a:t>kokku sügisel 2024</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59</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95</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89</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67</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772</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1082</a:t>
                      </a:r>
                      <a:endParaRPr lang="et-EE" sz="900" b="0" i="0" u="none" strike="noStrike">
                        <a:solidFill>
                          <a:srgbClr val="FF0000"/>
                        </a:solidFill>
                        <a:effectLst/>
                        <a:latin typeface="Arial Narrow" panose="020B0606020202030204" pitchFamily="34" charset="0"/>
                      </a:endParaRPr>
                    </a:p>
                  </a:txBody>
                  <a:tcPr marL="7848" marR="7848" marT="7848" marB="0" anchor="b"/>
                </a:tc>
                <a:extLst>
                  <a:ext uri="{0D108BD9-81ED-4DB2-BD59-A6C34878D82A}">
                    <a16:rowId xmlns:a16="http://schemas.microsoft.com/office/drawing/2014/main" val="3958089024"/>
                  </a:ext>
                </a:extLst>
              </a:tr>
              <a:tr h="510103">
                <a:tc>
                  <a:txBody>
                    <a:bodyPr/>
                    <a:lstStyle/>
                    <a:p>
                      <a:pPr algn="ctr" fontAlgn="b"/>
                      <a:r>
                        <a:rPr lang="et-EE" sz="900" u="none" strike="noStrike">
                          <a:effectLst/>
                        </a:rPr>
                        <a:t>kokku sügisel 2025</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63</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99</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92</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70</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754</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1078</a:t>
                      </a:r>
                      <a:endParaRPr lang="et-EE" sz="900" b="0" i="0" u="none" strike="noStrike">
                        <a:solidFill>
                          <a:srgbClr val="FF0000"/>
                        </a:solidFill>
                        <a:effectLst/>
                        <a:latin typeface="Arial Narrow" panose="020B0606020202030204" pitchFamily="34" charset="0"/>
                      </a:endParaRPr>
                    </a:p>
                  </a:txBody>
                  <a:tcPr marL="7848" marR="7848" marT="7848" marB="0" anchor="b"/>
                </a:tc>
                <a:extLst>
                  <a:ext uri="{0D108BD9-81ED-4DB2-BD59-A6C34878D82A}">
                    <a16:rowId xmlns:a16="http://schemas.microsoft.com/office/drawing/2014/main" val="1860486825"/>
                  </a:ext>
                </a:extLst>
              </a:tr>
              <a:tr h="510103">
                <a:tc>
                  <a:txBody>
                    <a:bodyPr/>
                    <a:lstStyle/>
                    <a:p>
                      <a:pPr algn="ctr" fontAlgn="b"/>
                      <a:r>
                        <a:rPr lang="et-EE" sz="900" u="none" strike="noStrike">
                          <a:effectLst/>
                        </a:rPr>
                        <a:t>kokku sügisel 2026</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67</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102</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88</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67</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a:effectLst/>
                        </a:rPr>
                        <a:t>715</a:t>
                      </a:r>
                      <a:endParaRPr lang="et-EE" sz="900" b="0" i="0" u="none" strike="noStrike">
                        <a:solidFill>
                          <a:srgbClr val="000000"/>
                        </a:solidFill>
                        <a:effectLst/>
                        <a:latin typeface="Arial Narrow" panose="020B0606020202030204" pitchFamily="34" charset="0"/>
                      </a:endParaRPr>
                    </a:p>
                  </a:txBody>
                  <a:tcPr marL="7848" marR="7848" marT="7848" marB="0" anchor="b"/>
                </a:tc>
                <a:tc>
                  <a:txBody>
                    <a:bodyPr/>
                    <a:lstStyle/>
                    <a:p>
                      <a:pPr algn="ctr" fontAlgn="b"/>
                      <a:r>
                        <a:rPr lang="et-EE" sz="900" u="none" strike="noStrike" dirty="0">
                          <a:effectLst/>
                        </a:rPr>
                        <a:t>1039</a:t>
                      </a:r>
                      <a:endParaRPr lang="et-EE" sz="900" b="0" i="0" u="none" strike="noStrike" dirty="0">
                        <a:solidFill>
                          <a:srgbClr val="FF0000"/>
                        </a:solidFill>
                        <a:effectLst/>
                        <a:latin typeface="Arial Narrow" panose="020B0606020202030204" pitchFamily="34" charset="0"/>
                      </a:endParaRPr>
                    </a:p>
                  </a:txBody>
                  <a:tcPr marL="7848" marR="7848" marT="7848" marB="0" anchor="b"/>
                </a:tc>
                <a:extLst>
                  <a:ext uri="{0D108BD9-81ED-4DB2-BD59-A6C34878D82A}">
                    <a16:rowId xmlns:a16="http://schemas.microsoft.com/office/drawing/2014/main" val="2401467080"/>
                  </a:ext>
                </a:extLst>
              </a:tr>
            </a:tbl>
          </a:graphicData>
        </a:graphic>
      </p:graphicFrame>
    </p:spTree>
    <p:extLst>
      <p:ext uri="{BB962C8B-B14F-4D97-AF65-F5344CB8AC3E}">
        <p14:creationId xmlns:p14="http://schemas.microsoft.com/office/powerpoint/2010/main" val="25629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D878005-6EE2-4FA4-AEFA-003283B474B3}"/>
              </a:ext>
            </a:extLst>
          </p:cNvPr>
          <p:cNvSpPr>
            <a:spLocks noGrp="1"/>
          </p:cNvSpPr>
          <p:nvPr>
            <p:ph type="title"/>
          </p:nvPr>
        </p:nvSpPr>
        <p:spPr/>
        <p:txBody>
          <a:bodyPr/>
          <a:lstStyle/>
          <a:p>
            <a:r>
              <a:rPr lang="et-EE" dirty="0"/>
              <a:t>Võimalik kokkuhoid juhtimiselt ja administreerimiselt </a:t>
            </a:r>
          </a:p>
        </p:txBody>
      </p:sp>
      <p:sp>
        <p:nvSpPr>
          <p:cNvPr id="3" name="Sisu kohatäide 2">
            <a:extLst>
              <a:ext uri="{FF2B5EF4-FFF2-40B4-BE49-F238E27FC236}">
                <a16:creationId xmlns:a16="http://schemas.microsoft.com/office/drawing/2014/main" id="{0DD6D9A8-C7AF-490C-AACB-86D0FBE96F68}"/>
              </a:ext>
            </a:extLst>
          </p:cNvPr>
          <p:cNvSpPr>
            <a:spLocks noGrp="1"/>
          </p:cNvSpPr>
          <p:nvPr>
            <p:ph idx="1"/>
          </p:nvPr>
        </p:nvSpPr>
        <p:spPr/>
        <p:txBody>
          <a:bodyPr>
            <a:normAutofit/>
          </a:bodyPr>
          <a:lstStyle/>
          <a:p>
            <a:r>
              <a:rPr lang="et-EE" dirty="0"/>
              <a:t>Arvestades mõõduka palgatõusuga alles jäävates koolides</a:t>
            </a:r>
          </a:p>
          <a:p>
            <a:r>
              <a:rPr lang="et-EE" dirty="0"/>
              <a:t>5 kooli puhul (2023) aastane personalikulu 677 048 €</a:t>
            </a:r>
          </a:p>
          <a:p>
            <a:r>
              <a:rPr lang="et-EE" dirty="0"/>
              <a:t>4</a:t>
            </a:r>
            <a:r>
              <a:rPr lang="fi-FI" dirty="0"/>
              <a:t> </a:t>
            </a:r>
            <a:r>
              <a:rPr lang="et-EE" dirty="0"/>
              <a:t>kooli puhul aastane võimalik kokkuhoid u. 34 800 </a:t>
            </a:r>
            <a:r>
              <a:rPr lang="fi-FI" dirty="0"/>
              <a:t>€</a:t>
            </a:r>
          </a:p>
          <a:p>
            <a:r>
              <a:rPr lang="et-EE" dirty="0"/>
              <a:t>3 kooli puhul aastane võimalik kokkuhoid u. 48 800 €</a:t>
            </a:r>
          </a:p>
          <a:p>
            <a:r>
              <a:rPr lang="et-EE" dirty="0">
                <a:solidFill>
                  <a:srgbClr val="FF0000"/>
                </a:solidFill>
              </a:rPr>
              <a:t>2 kooli puhul aastane võimalik kokkuhoid u. 65 200 €</a:t>
            </a:r>
          </a:p>
          <a:p>
            <a:r>
              <a:rPr lang="et-EE" dirty="0">
                <a:solidFill>
                  <a:srgbClr val="FF0000"/>
                </a:solidFill>
              </a:rPr>
              <a:t>1 kooli puhul aastane võimalik kokkuhoid u. 239 600 €</a:t>
            </a:r>
          </a:p>
          <a:p>
            <a:r>
              <a:rPr lang="et-EE" dirty="0"/>
              <a:t>Võrdluseks: HTM toetus 6-klassilistele koolidele Ahja 51 700 €, Mooste 4 504 € 	Vastse-Kuuste 31 196 €, 	</a:t>
            </a:r>
            <a:r>
              <a:rPr lang="et-EE" dirty="0" err="1"/>
              <a:t>Tilsi</a:t>
            </a:r>
            <a:r>
              <a:rPr lang="et-EE" dirty="0"/>
              <a:t> 75 683 €; 	</a:t>
            </a:r>
            <a:r>
              <a:rPr lang="et-EE" dirty="0">
                <a:solidFill>
                  <a:srgbClr val="FF0000"/>
                </a:solidFill>
              </a:rPr>
              <a:t>KOKKU 163 083 €</a:t>
            </a:r>
          </a:p>
          <a:p>
            <a:r>
              <a:rPr lang="et-EE" dirty="0"/>
              <a:t>Muudelt kuludelt kokkuhoid tühine, kokku 2000-3000 €</a:t>
            </a:r>
          </a:p>
          <a:p>
            <a:endParaRPr lang="et-EE" dirty="0"/>
          </a:p>
          <a:p>
            <a:endParaRPr lang="et-EE" dirty="0"/>
          </a:p>
          <a:p>
            <a:endParaRPr lang="et-EE" dirty="0"/>
          </a:p>
          <a:p>
            <a:endParaRPr lang="et-EE" dirty="0"/>
          </a:p>
        </p:txBody>
      </p:sp>
    </p:spTree>
    <p:extLst>
      <p:ext uri="{BB962C8B-B14F-4D97-AF65-F5344CB8AC3E}">
        <p14:creationId xmlns:p14="http://schemas.microsoft.com/office/powerpoint/2010/main" val="2334818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6DBB90F-B04B-420E-991F-3EC983C7B599}"/>
              </a:ext>
            </a:extLst>
          </p:cNvPr>
          <p:cNvSpPr>
            <a:spLocks noGrp="1"/>
          </p:cNvSpPr>
          <p:nvPr>
            <p:ph type="title"/>
          </p:nvPr>
        </p:nvSpPr>
        <p:spPr>
          <a:xfrm>
            <a:off x="2592925" y="624110"/>
            <a:ext cx="8911687" cy="920605"/>
          </a:xfrm>
        </p:spPr>
        <p:txBody>
          <a:bodyPr/>
          <a:lstStyle/>
          <a:p>
            <a:r>
              <a:rPr lang="et-EE" dirty="0"/>
              <a:t>Muu kokkuhoid ja sisuline võit</a:t>
            </a:r>
          </a:p>
        </p:txBody>
      </p:sp>
      <p:sp>
        <p:nvSpPr>
          <p:cNvPr id="3" name="Sisu kohatäide 2">
            <a:extLst>
              <a:ext uri="{FF2B5EF4-FFF2-40B4-BE49-F238E27FC236}">
                <a16:creationId xmlns:a16="http://schemas.microsoft.com/office/drawing/2014/main" id="{175C2245-AB90-4949-8C67-A686765E514E}"/>
              </a:ext>
            </a:extLst>
          </p:cNvPr>
          <p:cNvSpPr>
            <a:spLocks noGrp="1"/>
          </p:cNvSpPr>
          <p:nvPr>
            <p:ph idx="1"/>
          </p:nvPr>
        </p:nvSpPr>
        <p:spPr/>
        <p:txBody>
          <a:bodyPr/>
          <a:lstStyle/>
          <a:p>
            <a:r>
              <a:rPr lang="et-EE" dirty="0"/>
              <a:t>Efektiivsem juhtimine ja administreerimine</a:t>
            </a:r>
          </a:p>
          <a:p>
            <a:r>
              <a:rPr lang="et-EE" dirty="0"/>
              <a:t>Võimalik õpetajate ja tugispetsialistide parem kasutus, täiskoormused</a:t>
            </a:r>
          </a:p>
          <a:p>
            <a:r>
              <a:rPr lang="et-EE" dirty="0"/>
              <a:t>Ühised erikabinetid (nt. tehnoloogia klass)</a:t>
            </a:r>
          </a:p>
          <a:p>
            <a:r>
              <a:rPr lang="et-EE" dirty="0"/>
              <a:t>Huvitegevuse võimaluste laienemine (laulukoor, rahvatants, võistkondlikud spordialad)</a:t>
            </a:r>
          </a:p>
          <a:p>
            <a:r>
              <a:rPr lang="et-EE" dirty="0"/>
              <a:t>Paindlikkus klassi avamisel/mitteavamisel</a:t>
            </a:r>
          </a:p>
          <a:p>
            <a:endParaRPr lang="et-EE" dirty="0"/>
          </a:p>
          <a:p>
            <a:endParaRPr lang="et-EE" dirty="0"/>
          </a:p>
          <a:p>
            <a:endParaRPr lang="et-EE" dirty="0"/>
          </a:p>
        </p:txBody>
      </p:sp>
    </p:spTree>
    <p:extLst>
      <p:ext uri="{BB962C8B-B14F-4D97-AF65-F5344CB8AC3E}">
        <p14:creationId xmlns:p14="http://schemas.microsoft.com/office/powerpoint/2010/main" val="2691880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3E83CEAE-4AF5-4385-B42D-C9F24EDE2D6B}"/>
              </a:ext>
            </a:extLst>
          </p:cNvPr>
          <p:cNvSpPr>
            <a:spLocks noGrp="1"/>
          </p:cNvSpPr>
          <p:nvPr>
            <p:ph type="title"/>
          </p:nvPr>
        </p:nvSpPr>
        <p:spPr>
          <a:xfrm>
            <a:off x="2317073" y="624110"/>
            <a:ext cx="9187540" cy="725296"/>
          </a:xfrm>
        </p:spPr>
        <p:txBody>
          <a:bodyPr/>
          <a:lstStyle/>
          <a:p>
            <a:r>
              <a:rPr lang="et-EE" dirty="0"/>
              <a:t>Pedagoogide vastavus kvalifikatsioonile</a:t>
            </a:r>
          </a:p>
        </p:txBody>
      </p:sp>
      <p:graphicFrame>
        <p:nvGraphicFramePr>
          <p:cNvPr id="8" name="Sisu kohatäide 7">
            <a:extLst>
              <a:ext uri="{FF2B5EF4-FFF2-40B4-BE49-F238E27FC236}">
                <a16:creationId xmlns:a16="http://schemas.microsoft.com/office/drawing/2014/main" id="{F492283E-69B5-431D-8CFF-DD2504113359}"/>
              </a:ext>
            </a:extLst>
          </p:cNvPr>
          <p:cNvGraphicFramePr>
            <a:graphicFrameLocks noGrp="1"/>
          </p:cNvGraphicFramePr>
          <p:nvPr>
            <p:ph idx="1"/>
            <p:extLst>
              <p:ext uri="{D42A27DB-BD31-4B8C-83A1-F6EECF244321}">
                <p14:modId xmlns:p14="http://schemas.microsoft.com/office/powerpoint/2010/main" val="3798414993"/>
              </p:ext>
            </p:extLst>
          </p:nvPr>
        </p:nvGraphicFramePr>
        <p:xfrm>
          <a:off x="3542191" y="1704513"/>
          <a:ext cx="5238272" cy="3192976"/>
        </p:xfrm>
        <a:graphic>
          <a:graphicData uri="http://schemas.openxmlformats.org/drawingml/2006/table">
            <a:tbl>
              <a:tblPr>
                <a:tableStyleId>{5C22544A-7EE6-4342-B048-85BDC9FD1C3A}</a:tableStyleId>
              </a:tblPr>
              <a:tblGrid>
                <a:gridCol w="920172">
                  <a:extLst>
                    <a:ext uri="{9D8B030D-6E8A-4147-A177-3AD203B41FA5}">
                      <a16:colId xmlns:a16="http://schemas.microsoft.com/office/drawing/2014/main" val="471086524"/>
                    </a:ext>
                  </a:extLst>
                </a:gridCol>
                <a:gridCol w="1917026">
                  <a:extLst>
                    <a:ext uri="{9D8B030D-6E8A-4147-A177-3AD203B41FA5}">
                      <a16:colId xmlns:a16="http://schemas.microsoft.com/office/drawing/2014/main" val="1703404048"/>
                    </a:ext>
                  </a:extLst>
                </a:gridCol>
                <a:gridCol w="1480902">
                  <a:extLst>
                    <a:ext uri="{9D8B030D-6E8A-4147-A177-3AD203B41FA5}">
                      <a16:colId xmlns:a16="http://schemas.microsoft.com/office/drawing/2014/main" val="183918247"/>
                    </a:ext>
                  </a:extLst>
                </a:gridCol>
                <a:gridCol w="920172">
                  <a:extLst>
                    <a:ext uri="{9D8B030D-6E8A-4147-A177-3AD203B41FA5}">
                      <a16:colId xmlns:a16="http://schemas.microsoft.com/office/drawing/2014/main" val="3834554961"/>
                    </a:ext>
                  </a:extLst>
                </a:gridCol>
              </a:tblGrid>
              <a:tr h="1118586">
                <a:tc>
                  <a:txBody>
                    <a:bodyPr/>
                    <a:lstStyle/>
                    <a:p>
                      <a:pPr algn="l" fontAlgn="t"/>
                      <a:r>
                        <a:rPr lang="et-EE" sz="1600" u="none" strike="noStrike" dirty="0">
                          <a:effectLst/>
                        </a:rPr>
                        <a:t>2022/23</a:t>
                      </a:r>
                      <a:endParaRPr lang="et-EE" sz="16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t-EE" sz="1600" u="none" strike="noStrike" dirty="0">
                          <a:effectLst/>
                        </a:rPr>
                        <a:t>EHIS pedagoogid (direktor, õppejuht, õpetajad, tugispetsialistid)</a:t>
                      </a:r>
                      <a:endParaRPr lang="et-EE" sz="16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t-EE" sz="1600" u="none" strike="noStrike" dirty="0">
                          <a:effectLst/>
                        </a:rPr>
                        <a:t>Kvalifikatsioon vastab nõuetele</a:t>
                      </a:r>
                      <a:endParaRPr lang="et-EE" sz="16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t-EE" sz="1600" u="none" strike="noStrike" dirty="0">
                          <a:effectLst/>
                        </a:rPr>
                        <a:t>Kvalifikatsioon ei vasta nõuetele</a:t>
                      </a:r>
                      <a:endParaRPr lang="et-EE" sz="16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58179837"/>
                  </a:ext>
                </a:extLst>
              </a:tr>
              <a:tr h="303245">
                <a:tc>
                  <a:txBody>
                    <a:bodyPr/>
                    <a:lstStyle/>
                    <a:p>
                      <a:pPr algn="l" fontAlgn="b"/>
                      <a:r>
                        <a:rPr lang="et-EE" sz="1800" u="none" strike="noStrike">
                          <a:effectLst/>
                        </a:rPr>
                        <a:t>Ahja</a:t>
                      </a:r>
                      <a:endParaRPr lang="et-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t-EE" sz="1800" u="none" strike="noStrike" dirty="0">
                          <a:effectLst/>
                        </a:rPr>
                        <a:t>17</a:t>
                      </a:r>
                      <a:endParaRPr lang="et-E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t-EE" sz="1800" u="none" strike="noStrike">
                          <a:effectLst/>
                        </a:rPr>
                        <a:t>11</a:t>
                      </a:r>
                      <a:endParaRPr lang="et-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t-EE" sz="1800" u="none" strike="noStrike">
                          <a:effectLst/>
                        </a:rPr>
                        <a:t>6</a:t>
                      </a:r>
                      <a:endParaRPr lang="et-EE"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20944352"/>
                  </a:ext>
                </a:extLst>
              </a:tr>
              <a:tr h="303245">
                <a:tc>
                  <a:txBody>
                    <a:bodyPr/>
                    <a:lstStyle/>
                    <a:p>
                      <a:pPr algn="l" fontAlgn="b"/>
                      <a:r>
                        <a:rPr lang="et-EE" sz="1800" u="none" strike="noStrike">
                          <a:effectLst/>
                        </a:rPr>
                        <a:t>Mooste</a:t>
                      </a:r>
                      <a:endParaRPr lang="et-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t-EE" sz="1800" u="none" strike="noStrike" dirty="0">
                          <a:effectLst/>
                        </a:rPr>
                        <a:t>21</a:t>
                      </a:r>
                      <a:endParaRPr lang="et-E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t-EE" sz="1800" u="none" strike="noStrike">
                          <a:effectLst/>
                        </a:rPr>
                        <a:t>17</a:t>
                      </a:r>
                      <a:endParaRPr lang="et-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t-EE" sz="1800" u="none" strike="noStrike">
                          <a:effectLst/>
                        </a:rPr>
                        <a:t>4</a:t>
                      </a:r>
                      <a:endParaRPr lang="et-EE"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87955165"/>
                  </a:ext>
                </a:extLst>
              </a:tr>
              <a:tr h="303245">
                <a:tc>
                  <a:txBody>
                    <a:bodyPr/>
                    <a:lstStyle/>
                    <a:p>
                      <a:pPr algn="l" fontAlgn="b"/>
                      <a:r>
                        <a:rPr lang="et-EE" sz="1800" u="none" strike="noStrike">
                          <a:effectLst/>
                        </a:rPr>
                        <a:t>Tilsi</a:t>
                      </a:r>
                      <a:endParaRPr lang="et-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t-EE" sz="1800" u="none" strike="noStrike">
                          <a:effectLst/>
                        </a:rPr>
                        <a:t>19</a:t>
                      </a:r>
                      <a:endParaRPr lang="et-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t-EE" sz="1800" u="none" strike="noStrike" dirty="0">
                          <a:effectLst/>
                        </a:rPr>
                        <a:t>12</a:t>
                      </a:r>
                      <a:endParaRPr lang="et-E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t-EE" sz="1800" u="none" strike="noStrike">
                          <a:effectLst/>
                        </a:rPr>
                        <a:t>7</a:t>
                      </a:r>
                      <a:endParaRPr lang="et-EE"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02542956"/>
                  </a:ext>
                </a:extLst>
              </a:tr>
              <a:tr h="548873">
                <a:tc>
                  <a:txBody>
                    <a:bodyPr/>
                    <a:lstStyle/>
                    <a:p>
                      <a:pPr algn="l" fontAlgn="b"/>
                      <a:r>
                        <a:rPr lang="et-EE" sz="1800" u="none" strike="noStrike">
                          <a:effectLst/>
                        </a:rPr>
                        <a:t>Vastse-Kuuste</a:t>
                      </a:r>
                      <a:endParaRPr lang="et-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t-EE" sz="1800" u="none" strike="noStrike">
                          <a:effectLst/>
                        </a:rPr>
                        <a:t>20</a:t>
                      </a:r>
                      <a:endParaRPr lang="et-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t-EE" sz="1800" u="none" strike="noStrike" dirty="0">
                          <a:effectLst/>
                        </a:rPr>
                        <a:t>12</a:t>
                      </a:r>
                      <a:endParaRPr lang="et-E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t-EE" sz="1800" u="none" strike="noStrike">
                          <a:effectLst/>
                        </a:rPr>
                        <a:t>8</a:t>
                      </a:r>
                      <a:endParaRPr lang="et-EE"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68717374"/>
                  </a:ext>
                </a:extLst>
              </a:tr>
              <a:tr h="303245">
                <a:tc>
                  <a:txBody>
                    <a:bodyPr/>
                    <a:lstStyle/>
                    <a:p>
                      <a:pPr algn="l" fontAlgn="b"/>
                      <a:r>
                        <a:rPr lang="et-EE" sz="1800" u="none" strike="noStrike">
                          <a:effectLst/>
                        </a:rPr>
                        <a:t> </a:t>
                      </a:r>
                      <a:endParaRPr lang="et-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t-EE" sz="1800" u="none" strike="noStrike">
                          <a:effectLst/>
                        </a:rPr>
                        <a:t>77</a:t>
                      </a:r>
                      <a:endParaRPr lang="et-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t-EE" sz="1800" u="none" strike="noStrike" dirty="0">
                          <a:effectLst/>
                        </a:rPr>
                        <a:t>52</a:t>
                      </a:r>
                      <a:endParaRPr lang="et-E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t-EE" sz="1800" u="none" strike="noStrike" dirty="0">
                          <a:effectLst/>
                        </a:rPr>
                        <a:t>25</a:t>
                      </a:r>
                      <a:endParaRPr lang="et-E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89924237"/>
                  </a:ext>
                </a:extLst>
              </a:tr>
              <a:tr h="303245">
                <a:tc>
                  <a:txBody>
                    <a:bodyPr/>
                    <a:lstStyle/>
                    <a:p>
                      <a:pPr algn="l" fontAlgn="b"/>
                      <a:r>
                        <a:rPr lang="et-EE" sz="1800" u="none" strike="noStrike">
                          <a:effectLst/>
                        </a:rPr>
                        <a:t> </a:t>
                      </a:r>
                      <a:endParaRPr lang="et-EE"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t-EE" sz="1800" u="none" strike="noStrike">
                          <a:effectLst/>
                        </a:rPr>
                        <a:t> </a:t>
                      </a:r>
                      <a:endParaRPr lang="et-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t-EE" sz="1800" u="none" strike="noStrike">
                          <a:effectLst/>
                        </a:rPr>
                        <a:t>67,5%</a:t>
                      </a:r>
                      <a:endParaRPr lang="et-EE"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t-EE" sz="1800" u="none" strike="noStrike" dirty="0">
                          <a:solidFill>
                            <a:srgbClr val="FF0000"/>
                          </a:solidFill>
                          <a:effectLst/>
                        </a:rPr>
                        <a:t>32,5%</a:t>
                      </a:r>
                      <a:endParaRPr lang="et-EE" sz="18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72657702"/>
                  </a:ext>
                </a:extLst>
              </a:tr>
            </a:tbl>
          </a:graphicData>
        </a:graphic>
      </p:graphicFrame>
    </p:spTree>
    <p:extLst>
      <p:ext uri="{BB962C8B-B14F-4D97-AF65-F5344CB8AC3E}">
        <p14:creationId xmlns:p14="http://schemas.microsoft.com/office/powerpoint/2010/main" val="2798657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a:extLst>
              <a:ext uri="{FF2B5EF4-FFF2-40B4-BE49-F238E27FC236}">
                <a16:creationId xmlns:a16="http://schemas.microsoft.com/office/drawing/2014/main" id="{2DF78B3C-D7BA-4319-A1E3-119FA4D0CB8B}"/>
              </a:ext>
            </a:extLst>
          </p:cNvPr>
          <p:cNvPicPr>
            <a:picLocks noChangeAspect="1"/>
          </p:cNvPicPr>
          <p:nvPr/>
        </p:nvPicPr>
        <p:blipFill>
          <a:blip r:embed="rId2"/>
          <a:stretch>
            <a:fillRect/>
          </a:stretch>
        </p:blipFill>
        <p:spPr>
          <a:xfrm>
            <a:off x="1080387" y="1337970"/>
            <a:ext cx="10031225" cy="4182059"/>
          </a:xfrm>
          <a:prstGeom prst="rect">
            <a:avLst/>
          </a:prstGeom>
        </p:spPr>
      </p:pic>
    </p:spTree>
    <p:extLst>
      <p:ext uri="{BB962C8B-B14F-4D97-AF65-F5344CB8AC3E}">
        <p14:creationId xmlns:p14="http://schemas.microsoft.com/office/powerpoint/2010/main" val="324528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D4C04A-9261-4D50-AC0D-FC6EEC309B2B}"/>
              </a:ext>
            </a:extLst>
          </p:cNvPr>
          <p:cNvSpPr txBox="1"/>
          <p:nvPr/>
        </p:nvSpPr>
        <p:spPr>
          <a:xfrm>
            <a:off x="2115105" y="790086"/>
            <a:ext cx="6094520" cy="1200329"/>
          </a:xfrm>
          <a:prstGeom prst="rect">
            <a:avLst/>
          </a:prstGeom>
          <a:noFill/>
        </p:spPr>
        <p:txBody>
          <a:bodyPr wrap="square">
            <a:spAutoFit/>
          </a:bodyPr>
          <a:lstStyle/>
          <a:p>
            <a:r>
              <a:rPr lang="et-EE" dirty="0"/>
              <a:t>„Tegelikult on meil igas kohas oma kohalikud õppejuhid olemas, rääkimata oma kooli tavadest,“ märgib [kooli direktriss] </a:t>
            </a:r>
            <a:r>
              <a:rPr lang="et-EE" dirty="0" err="1"/>
              <a:t>Orula</a:t>
            </a:r>
            <a:r>
              <a:rPr lang="et-EE" dirty="0"/>
              <a:t>. „Nüüd tuleb üheskoos edasi minna.“</a:t>
            </a:r>
          </a:p>
        </p:txBody>
      </p:sp>
      <p:sp>
        <p:nvSpPr>
          <p:cNvPr id="5" name="TextBox 4">
            <a:extLst>
              <a:ext uri="{FF2B5EF4-FFF2-40B4-BE49-F238E27FC236}">
                <a16:creationId xmlns:a16="http://schemas.microsoft.com/office/drawing/2014/main" id="{01762546-345F-4B2C-A1E5-CA3A0180B430}"/>
              </a:ext>
            </a:extLst>
          </p:cNvPr>
          <p:cNvSpPr txBox="1"/>
          <p:nvPr/>
        </p:nvSpPr>
        <p:spPr>
          <a:xfrm>
            <a:off x="2008573" y="2489265"/>
            <a:ext cx="6094520" cy="1200329"/>
          </a:xfrm>
          <a:prstGeom prst="rect">
            <a:avLst/>
          </a:prstGeom>
          <a:noFill/>
        </p:spPr>
        <p:txBody>
          <a:bodyPr wrap="square">
            <a:spAutoFit/>
          </a:bodyPr>
          <a:lstStyle/>
          <a:p>
            <a:r>
              <a:rPr lang="et-EE" dirty="0"/>
              <a:t> … kuna kõik kolm koolimaja jäävad tegutsema, siis hajuvad loodetavasti kohaliku rahva hirmud koolide sulgemise pärast. „Nüüd on kogukondade kätes, mida tulevik nende koolimajadesse toob.“</a:t>
            </a:r>
          </a:p>
        </p:txBody>
      </p:sp>
      <p:sp>
        <p:nvSpPr>
          <p:cNvPr id="7" name="TextBox 6">
            <a:extLst>
              <a:ext uri="{FF2B5EF4-FFF2-40B4-BE49-F238E27FC236}">
                <a16:creationId xmlns:a16="http://schemas.microsoft.com/office/drawing/2014/main" id="{99977BEF-39F0-4F38-9679-B475741C0A71}"/>
              </a:ext>
            </a:extLst>
          </p:cNvPr>
          <p:cNvSpPr txBox="1"/>
          <p:nvPr/>
        </p:nvSpPr>
        <p:spPr>
          <a:xfrm>
            <a:off x="2115105" y="4188444"/>
            <a:ext cx="6094520" cy="1323439"/>
          </a:xfrm>
          <a:prstGeom prst="rect">
            <a:avLst/>
          </a:prstGeom>
          <a:noFill/>
        </p:spPr>
        <p:txBody>
          <a:bodyPr wrap="square">
            <a:spAutoFit/>
          </a:bodyPr>
          <a:lstStyle/>
          <a:p>
            <a:r>
              <a:rPr lang="et-EE" sz="1600" dirty="0"/>
              <a:t>Samalaadset ühe juhtimise alla liitmist kasutati Järva vallas ka raamatukogude puhul: ühe vallaraamatukogu „katuse“ all on kümme raamatukogu </a:t>
            </a:r>
            <a:r>
              <a:rPr lang="et-EE" sz="1600" dirty="0" err="1"/>
              <a:t>Ahulas</a:t>
            </a:r>
            <a:r>
              <a:rPr lang="et-EE" sz="1600" dirty="0"/>
              <a:t>, Albus, Amblas, Aravetel, Imaveres, Järva-Jaanis, Peetris, Koerus, Koigis ja </a:t>
            </a:r>
            <a:r>
              <a:rPr lang="et-EE" sz="1600" dirty="0" err="1"/>
              <a:t>Päinurmes</a:t>
            </a:r>
            <a:r>
              <a:rPr lang="et-EE" sz="1600" dirty="0"/>
              <a:t> ning lisaks tiirutab vallas raamatukogubuss Krõõt.</a:t>
            </a:r>
          </a:p>
        </p:txBody>
      </p:sp>
    </p:spTree>
    <p:extLst>
      <p:ext uri="{BB962C8B-B14F-4D97-AF65-F5344CB8AC3E}">
        <p14:creationId xmlns:p14="http://schemas.microsoft.com/office/powerpoint/2010/main" val="280533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874CC65-187D-4678-93DD-6258DB78302C}"/>
              </a:ext>
            </a:extLst>
          </p:cNvPr>
          <p:cNvSpPr>
            <a:spLocks noGrp="1"/>
          </p:cNvSpPr>
          <p:nvPr>
            <p:ph type="title"/>
          </p:nvPr>
        </p:nvSpPr>
        <p:spPr/>
        <p:txBody>
          <a:bodyPr/>
          <a:lstStyle/>
          <a:p>
            <a:r>
              <a:rPr lang="et-EE" dirty="0"/>
              <a:t>Kevadel võtsime tempo maha</a:t>
            </a:r>
          </a:p>
        </p:txBody>
      </p:sp>
      <p:sp>
        <p:nvSpPr>
          <p:cNvPr id="3" name="Sisu kohatäide 2">
            <a:extLst>
              <a:ext uri="{FF2B5EF4-FFF2-40B4-BE49-F238E27FC236}">
                <a16:creationId xmlns:a16="http://schemas.microsoft.com/office/drawing/2014/main" id="{25997D1D-ADA4-472D-BB90-409933E438A4}"/>
              </a:ext>
            </a:extLst>
          </p:cNvPr>
          <p:cNvSpPr>
            <a:spLocks noGrp="1"/>
          </p:cNvSpPr>
          <p:nvPr>
            <p:ph idx="1"/>
          </p:nvPr>
        </p:nvSpPr>
        <p:spPr/>
        <p:txBody>
          <a:bodyPr/>
          <a:lstStyle/>
          <a:p>
            <a:r>
              <a:rPr lang="et-EE" dirty="0"/>
              <a:t>Kaalumiseks, järele mõtlemiseks</a:t>
            </a:r>
          </a:p>
          <a:p>
            <a:r>
              <a:rPr lang="et-EE" dirty="0"/>
              <a:t>Ootamaks HTM meedet väikekoolide toetamiseks</a:t>
            </a:r>
          </a:p>
          <a:p>
            <a:r>
              <a:rPr lang="et-EE" dirty="0"/>
              <a:t>Tavapärane õ.-a. lõpu väsimus – septembris uue energiaga.</a:t>
            </a:r>
          </a:p>
        </p:txBody>
      </p:sp>
    </p:spTree>
    <p:extLst>
      <p:ext uri="{BB962C8B-B14F-4D97-AF65-F5344CB8AC3E}">
        <p14:creationId xmlns:p14="http://schemas.microsoft.com/office/powerpoint/2010/main" val="344396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57AF0798-492E-4251-ABDF-25C70F096CEC}"/>
              </a:ext>
            </a:extLst>
          </p:cNvPr>
          <p:cNvSpPr>
            <a:spLocks noGrp="1"/>
          </p:cNvSpPr>
          <p:nvPr>
            <p:ph type="title"/>
          </p:nvPr>
        </p:nvSpPr>
        <p:spPr/>
        <p:txBody>
          <a:bodyPr/>
          <a:lstStyle/>
          <a:p>
            <a:r>
              <a:rPr lang="et-EE" dirty="0"/>
              <a:t>Miks juriidiliselt üks, aga kolmes eraldi majas asuv kool hea on?</a:t>
            </a:r>
          </a:p>
        </p:txBody>
      </p:sp>
      <p:sp>
        <p:nvSpPr>
          <p:cNvPr id="3" name="Sisu kohatäide 2">
            <a:extLst>
              <a:ext uri="{FF2B5EF4-FFF2-40B4-BE49-F238E27FC236}">
                <a16:creationId xmlns:a16="http://schemas.microsoft.com/office/drawing/2014/main" id="{97BC8F2B-33FF-403C-8A8E-83FD5EDFFAAE}"/>
              </a:ext>
            </a:extLst>
          </p:cNvPr>
          <p:cNvSpPr>
            <a:spLocks noGrp="1"/>
          </p:cNvSpPr>
          <p:nvPr>
            <p:ph idx="1"/>
          </p:nvPr>
        </p:nvSpPr>
        <p:spPr/>
        <p:txBody>
          <a:bodyPr/>
          <a:lstStyle/>
          <a:p>
            <a:r>
              <a:rPr lang="et-EE" dirty="0"/>
              <a:t>Vastne koolijuht </a:t>
            </a:r>
            <a:r>
              <a:rPr lang="et-EE" dirty="0" err="1"/>
              <a:t>Orula</a:t>
            </a:r>
            <a:r>
              <a:rPr lang="et-EE" dirty="0"/>
              <a:t> selgitab, et ühe kooli sees saab õpetajaid vajadusel ühest majast teise saata, et tagada kõikjal korralik õpe ning ühtlasi ka õpetajale vajalik töökoormus. Saab välja ehitada ühe hästivarustatud tööõpetuse klassi, kuhu õpilased eri hoonetest tuuakse. Ja näiteks ekskursioonile ei pea väikesest koolist sõitma pooltühi buss, vaid saab õpilasi siit-sealt kokku panna.</a:t>
            </a:r>
          </a:p>
          <a:p>
            <a:endParaRPr lang="et-EE" dirty="0"/>
          </a:p>
          <a:p>
            <a:r>
              <a:rPr lang="et-EE" dirty="0"/>
              <a:t>Abivallavanem Oraste hinnangul on vastse koolijuhi raskeim ülesanne säilitada iga koolimaja oma nägu ja tavad, sulatades neist kokku uut kooli.</a:t>
            </a:r>
          </a:p>
          <a:p>
            <a:endParaRPr lang="et-EE" dirty="0"/>
          </a:p>
          <a:p>
            <a:r>
              <a:rPr lang="et-EE" dirty="0"/>
              <a:t>„Loomulikult hoiame alles oma nägu, …</a:t>
            </a:r>
          </a:p>
        </p:txBody>
      </p:sp>
    </p:spTree>
    <p:extLst>
      <p:ext uri="{BB962C8B-B14F-4D97-AF65-F5344CB8AC3E}">
        <p14:creationId xmlns:p14="http://schemas.microsoft.com/office/powerpoint/2010/main" val="809838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D51CCFD-7D84-42AA-8FFD-5F866D70DFB3}"/>
              </a:ext>
            </a:extLst>
          </p:cNvPr>
          <p:cNvSpPr>
            <a:spLocks noGrp="1"/>
          </p:cNvSpPr>
          <p:nvPr>
            <p:ph type="title"/>
          </p:nvPr>
        </p:nvSpPr>
        <p:spPr>
          <a:xfrm>
            <a:off x="2592925" y="624110"/>
            <a:ext cx="8911687" cy="751929"/>
          </a:xfrm>
        </p:spPr>
        <p:txBody>
          <a:bodyPr>
            <a:normAutofit/>
          </a:bodyPr>
          <a:lstStyle/>
          <a:p>
            <a:r>
              <a:rPr lang="fi-FI" sz="3200" dirty="0" err="1"/>
              <a:t>Eestis</a:t>
            </a:r>
            <a:r>
              <a:rPr lang="fi-FI" sz="3200" dirty="0"/>
              <a:t> on </a:t>
            </a:r>
            <a:r>
              <a:rPr lang="fi-FI" sz="3200" dirty="0" err="1"/>
              <a:t>kaheksa</a:t>
            </a:r>
            <a:r>
              <a:rPr lang="fi-FI" sz="3200" dirty="0"/>
              <a:t> eri </a:t>
            </a:r>
            <a:r>
              <a:rPr lang="fi-FI" sz="3200" dirty="0" err="1"/>
              <a:t>õppekohtadega</a:t>
            </a:r>
            <a:r>
              <a:rPr lang="fi-FI" sz="3200" dirty="0"/>
              <a:t> </a:t>
            </a:r>
            <a:r>
              <a:rPr lang="fi-FI" sz="3200" dirty="0" err="1"/>
              <a:t>kooli</a:t>
            </a:r>
            <a:endParaRPr lang="et-EE" sz="3200" dirty="0"/>
          </a:p>
        </p:txBody>
      </p:sp>
      <p:sp>
        <p:nvSpPr>
          <p:cNvPr id="3" name="Sisu kohatäide 2">
            <a:extLst>
              <a:ext uri="{FF2B5EF4-FFF2-40B4-BE49-F238E27FC236}">
                <a16:creationId xmlns:a16="http://schemas.microsoft.com/office/drawing/2014/main" id="{6AA4F076-AE5B-4773-99CA-3BC5484587C1}"/>
              </a:ext>
            </a:extLst>
          </p:cNvPr>
          <p:cNvSpPr>
            <a:spLocks noGrp="1"/>
          </p:cNvSpPr>
          <p:nvPr>
            <p:ph idx="1"/>
          </p:nvPr>
        </p:nvSpPr>
        <p:spPr>
          <a:xfrm>
            <a:off x="1638300" y="1636449"/>
            <a:ext cx="8915400" cy="4950781"/>
          </a:xfrm>
        </p:spPr>
        <p:txBody>
          <a:bodyPr/>
          <a:lstStyle/>
          <a:p>
            <a:r>
              <a:rPr lang="et-EE" dirty="0"/>
              <a:t>Eestis tegutseb praegu kaheksa munitsipaalkooli, millel on erinevad õppekohad. </a:t>
            </a:r>
            <a:r>
              <a:rPr lang="et-EE" b="1" dirty="0"/>
              <a:t>Põhja-Järva</a:t>
            </a:r>
            <a:r>
              <a:rPr lang="et-EE" dirty="0"/>
              <a:t> koolil on Ambla, Aravete ja Albu. </a:t>
            </a:r>
            <a:r>
              <a:rPr lang="et-EE" b="1" dirty="0"/>
              <a:t>Tõrva </a:t>
            </a:r>
            <a:r>
              <a:rPr lang="et-EE" dirty="0"/>
              <a:t>koolil Ala, Hummuli ja Riidaja. </a:t>
            </a:r>
            <a:r>
              <a:rPr lang="et-EE" b="1" dirty="0"/>
              <a:t>Kohila</a:t>
            </a:r>
            <a:r>
              <a:rPr lang="et-EE" dirty="0"/>
              <a:t> gümnaasiumil Kohila ja Hageri. </a:t>
            </a:r>
            <a:r>
              <a:rPr lang="et-EE" b="1" dirty="0"/>
              <a:t>Põltsamaa</a:t>
            </a:r>
            <a:r>
              <a:rPr lang="et-EE" dirty="0"/>
              <a:t> </a:t>
            </a:r>
            <a:r>
              <a:rPr lang="et-EE" dirty="0" err="1"/>
              <a:t>ühisgümnaasiumil</a:t>
            </a:r>
            <a:r>
              <a:rPr lang="et-EE" dirty="0"/>
              <a:t> Adavere ja Lustivere. </a:t>
            </a:r>
            <a:r>
              <a:rPr lang="et-EE" b="1" dirty="0" err="1"/>
              <a:t>Retla</a:t>
            </a:r>
            <a:r>
              <a:rPr lang="et-EE" b="1" dirty="0"/>
              <a:t>-Kabala</a:t>
            </a:r>
            <a:r>
              <a:rPr lang="et-EE" dirty="0"/>
              <a:t> koolil Oisu ja Kabala. </a:t>
            </a:r>
            <a:r>
              <a:rPr lang="et-EE" b="1" dirty="0"/>
              <a:t>Suure-Jaani</a:t>
            </a:r>
            <a:r>
              <a:rPr lang="et-EE" dirty="0"/>
              <a:t> kool tegutseb Suure-Jaanis, Sürgaveres ja </a:t>
            </a:r>
            <a:r>
              <a:rPr lang="et-EE" dirty="0" err="1"/>
              <a:t>Tääksis</a:t>
            </a:r>
            <a:r>
              <a:rPr lang="et-EE" dirty="0"/>
              <a:t>. </a:t>
            </a:r>
            <a:r>
              <a:rPr lang="et-EE" b="1" dirty="0"/>
              <a:t>Tamsalu</a:t>
            </a:r>
            <a:r>
              <a:rPr lang="et-EE" dirty="0"/>
              <a:t> gümnaasium Tamsalus ja </a:t>
            </a:r>
            <a:r>
              <a:rPr lang="et-EE" dirty="0" err="1"/>
              <a:t>Vajangul</a:t>
            </a:r>
            <a:r>
              <a:rPr lang="et-EE" dirty="0"/>
              <a:t>. </a:t>
            </a:r>
            <a:r>
              <a:rPr lang="et-EE" b="1" dirty="0"/>
              <a:t>Tabasalu kool </a:t>
            </a:r>
            <a:r>
              <a:rPr lang="et-EE" dirty="0"/>
              <a:t>Tabasalus ja Merikülas.</a:t>
            </a:r>
          </a:p>
          <a:p>
            <a:endParaRPr lang="et-EE" dirty="0"/>
          </a:p>
          <a:p>
            <a:r>
              <a:rPr lang="et-EE" dirty="0"/>
              <a:t>Haridusministeeriumi omavalitsuste koostöö ja koolivõrgu nõunik Piret Sapp sõnas Maalehele, et haridusasutuste ümberkorraldused peaksid olema eeskujuks ühinenud omavalitsuste kogukondadele ja näitama, et ühise koolikogukonna, aga ka ühinenud valla kui ühe kogukonna loomine on võimalik. „Selle nimel on vaja pingutada kõigil osapooltel,“ rõhutab ta.</a:t>
            </a:r>
          </a:p>
        </p:txBody>
      </p:sp>
    </p:spTree>
    <p:extLst>
      <p:ext uri="{BB962C8B-B14F-4D97-AF65-F5344CB8AC3E}">
        <p14:creationId xmlns:p14="http://schemas.microsoft.com/office/powerpoint/2010/main" val="1398225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9F6313F6-52FE-45BA-9976-33D93D502F88}"/>
              </a:ext>
            </a:extLst>
          </p:cNvPr>
          <p:cNvSpPr>
            <a:spLocks noGrp="1"/>
          </p:cNvSpPr>
          <p:nvPr>
            <p:ph type="title"/>
          </p:nvPr>
        </p:nvSpPr>
        <p:spPr/>
        <p:txBody>
          <a:bodyPr/>
          <a:lstStyle/>
          <a:p>
            <a:r>
              <a:rPr lang="et-EE" dirty="0"/>
              <a:t>Miks on vaja edasi liikuda?</a:t>
            </a:r>
          </a:p>
        </p:txBody>
      </p:sp>
      <p:sp>
        <p:nvSpPr>
          <p:cNvPr id="3" name="Sisu kohatäide 2">
            <a:extLst>
              <a:ext uri="{FF2B5EF4-FFF2-40B4-BE49-F238E27FC236}">
                <a16:creationId xmlns:a16="http://schemas.microsoft.com/office/drawing/2014/main" id="{9035812E-31F2-4B7B-8028-A8EDBA55679D}"/>
              </a:ext>
            </a:extLst>
          </p:cNvPr>
          <p:cNvSpPr>
            <a:spLocks noGrp="1"/>
          </p:cNvSpPr>
          <p:nvPr>
            <p:ph idx="1"/>
          </p:nvPr>
        </p:nvSpPr>
        <p:spPr>
          <a:xfrm>
            <a:off x="2476870" y="2133600"/>
            <a:ext cx="9027742" cy="4100290"/>
          </a:xfrm>
        </p:spPr>
        <p:txBody>
          <a:bodyPr/>
          <a:lstStyle/>
          <a:p>
            <a:r>
              <a:rPr lang="et-EE" dirty="0"/>
              <a:t>Volikogu 21.12.2022 otsuse nr 1-3/23 täitmiseks</a:t>
            </a:r>
          </a:p>
          <a:p>
            <a:r>
              <a:rPr lang="et-EE" dirty="0"/>
              <a:t>Valla arengukavas (Arengusuund E4: haridusvaldkond): Eesmärgid</a:t>
            </a:r>
          </a:p>
          <a:p>
            <a:pPr marL="0" indent="0">
              <a:buNone/>
            </a:pPr>
            <a:r>
              <a:rPr lang="et-EE" dirty="0"/>
              <a:t>	1.	Toimib valla ühtne haridusruum</a:t>
            </a:r>
          </a:p>
          <a:p>
            <a:pPr marL="0" indent="0">
              <a:buNone/>
            </a:pPr>
            <a:r>
              <a:rPr lang="et-EE" dirty="0"/>
              <a:t>	2.	Üldhariduskoolivõrk on korrastatud</a:t>
            </a:r>
          </a:p>
          <a:p>
            <a:r>
              <a:rPr lang="et-EE" dirty="0"/>
              <a:t>Õpilaste arv jätkab kahanemist (sel aastal -37, järgmisel aastal prognoos -58)</a:t>
            </a:r>
          </a:p>
          <a:p>
            <a:r>
              <a:rPr lang="et-EE" dirty="0"/>
              <a:t>Õpetajate töötasu tõuseb ka 2024.a., samuti alampalk</a:t>
            </a:r>
          </a:p>
          <a:p>
            <a:r>
              <a:rPr lang="et-EE" dirty="0"/>
              <a:t>Rahandusministeeriumi suvise prognoosi kohaselt kasvavad 2024. aastal kohalike omavalitsuste kulud kiiremini tuludest, seega taas vajalik majanduskulude optimeerimine</a:t>
            </a:r>
          </a:p>
          <a:p>
            <a:r>
              <a:rPr lang="et-EE" dirty="0"/>
              <a:t>Tegevuskulude äärmuslik piiramine palkade väljamaksmiseks ei ole jätkusuutlik, vaja on otsida võimalusi efektiivsemaks toimetamiseks</a:t>
            </a:r>
          </a:p>
        </p:txBody>
      </p:sp>
    </p:spTree>
    <p:extLst>
      <p:ext uri="{BB962C8B-B14F-4D97-AF65-F5344CB8AC3E}">
        <p14:creationId xmlns:p14="http://schemas.microsoft.com/office/powerpoint/2010/main" val="2943110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375A5FE-3DBD-4982-B631-6AB0686E254F}"/>
              </a:ext>
            </a:extLst>
          </p:cNvPr>
          <p:cNvSpPr>
            <a:spLocks noGrp="1"/>
          </p:cNvSpPr>
          <p:nvPr>
            <p:ph type="title"/>
          </p:nvPr>
        </p:nvSpPr>
        <p:spPr/>
        <p:txBody>
          <a:bodyPr/>
          <a:lstStyle/>
          <a:p>
            <a:r>
              <a:rPr lang="et-EE" dirty="0"/>
              <a:t>HTM seisukoht</a:t>
            </a:r>
          </a:p>
        </p:txBody>
      </p:sp>
      <p:sp>
        <p:nvSpPr>
          <p:cNvPr id="3" name="Sisu kohatäide 2">
            <a:extLst>
              <a:ext uri="{FF2B5EF4-FFF2-40B4-BE49-F238E27FC236}">
                <a16:creationId xmlns:a16="http://schemas.microsoft.com/office/drawing/2014/main" id="{50FCE5CE-0739-4A89-B41A-D3E26E66F791}"/>
              </a:ext>
            </a:extLst>
          </p:cNvPr>
          <p:cNvSpPr>
            <a:spLocks noGrp="1"/>
          </p:cNvSpPr>
          <p:nvPr>
            <p:ph idx="1"/>
          </p:nvPr>
        </p:nvSpPr>
        <p:spPr>
          <a:xfrm>
            <a:off x="1442653" y="1445815"/>
            <a:ext cx="10515600" cy="4901178"/>
          </a:xfrm>
        </p:spPr>
        <p:txBody>
          <a:bodyPr/>
          <a:lstStyle/>
          <a:p>
            <a:pPr marL="0" indent="0" algn="l">
              <a:buNone/>
            </a:pPr>
            <a:r>
              <a:rPr lang="et-EE" sz="2400" b="1" i="0" dirty="0">
                <a:solidFill>
                  <a:srgbClr val="212529"/>
                </a:solidFill>
                <a:effectLst/>
                <a:latin typeface="var(--font-family-primary)"/>
              </a:rPr>
              <a:t>Aga mida siis teha?</a:t>
            </a:r>
          </a:p>
          <a:p>
            <a:pPr marL="0" indent="0" algn="l">
              <a:buNone/>
            </a:pPr>
            <a:r>
              <a:rPr lang="et-EE" sz="2400" b="0" i="0" dirty="0">
                <a:solidFill>
                  <a:srgbClr val="212529"/>
                </a:solidFill>
                <a:effectLst/>
                <a:latin typeface="Open Sans" panose="020B0606030504020204" pitchFamily="34" charset="0"/>
              </a:rPr>
              <a:t>Koolivõrk peab järele tulema. Omavalitsustel, kes on koolivõrgu pidajad, tuleb teha otsus, et peetakse edasi kodulähedasi väikseid 1.–6. klassiga algkoole. Teiselt poolt, kolmandaid kooliastmeid tuleb kokku tõmmata vallakeskustesse. Me ei suuda üleval pidada kaheksa õpilasega põhikooli kolmandat astet. </a:t>
            </a:r>
            <a:r>
              <a:rPr lang="et-EE" sz="2000" b="0" i="0" dirty="0">
                <a:solidFill>
                  <a:srgbClr val="212529"/>
                </a:solidFill>
                <a:effectLst/>
                <a:latin typeface="Open Sans" panose="020B0606030504020204" pitchFamily="34" charset="0"/>
              </a:rPr>
              <a:t>Sama puudutab ka mõningaid gümnaasiume. Meil on maagümnaasiume, kus 10. klassi läheb kaks õpilast. Ka seal tuleb tegelikult koolivõrk kokku tõmmata.</a:t>
            </a:r>
          </a:p>
          <a:p>
            <a:pPr marL="0" indent="0" algn="l">
              <a:buNone/>
            </a:pPr>
            <a:r>
              <a:rPr lang="et-EE" sz="2000" dirty="0">
                <a:solidFill>
                  <a:srgbClr val="212529"/>
                </a:solidFill>
                <a:latin typeface="Open Sans" panose="020B0606030504020204" pitchFamily="34" charset="0"/>
              </a:rPr>
              <a:t>Kristina Kallas, EPL 07.09.2023</a:t>
            </a:r>
            <a:endParaRPr lang="et-EE" sz="2000" b="0" i="0" dirty="0">
              <a:solidFill>
                <a:srgbClr val="212529"/>
              </a:solidFill>
              <a:effectLst/>
              <a:latin typeface="Open Sans" panose="020B0606030504020204" pitchFamily="34" charset="0"/>
            </a:endParaRPr>
          </a:p>
          <a:p>
            <a:endParaRPr lang="et-EE" dirty="0"/>
          </a:p>
        </p:txBody>
      </p:sp>
    </p:spTree>
    <p:extLst>
      <p:ext uri="{BB962C8B-B14F-4D97-AF65-F5344CB8AC3E}">
        <p14:creationId xmlns:p14="http://schemas.microsoft.com/office/powerpoint/2010/main" val="733325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DB0E22C-7D2F-4981-92B3-389C562F49D7}"/>
              </a:ext>
            </a:extLst>
          </p:cNvPr>
          <p:cNvSpPr>
            <a:spLocks noGrp="1"/>
          </p:cNvSpPr>
          <p:nvPr>
            <p:ph type="title"/>
          </p:nvPr>
        </p:nvSpPr>
        <p:spPr>
          <a:xfrm>
            <a:off x="2095776" y="189104"/>
            <a:ext cx="8911687" cy="1280890"/>
          </a:xfrm>
        </p:spPr>
        <p:txBody>
          <a:bodyPr>
            <a:normAutofit fontScale="90000"/>
          </a:bodyPr>
          <a:lstStyle/>
          <a:p>
            <a:r>
              <a:rPr lang="et-EE" sz="2800" dirty="0"/>
              <a:t>HTM eelnõu „Kodulähedase algkooli pidamist soodustava toetuse eraldamise tingimused ja kord 2024. aastal“</a:t>
            </a:r>
          </a:p>
        </p:txBody>
      </p:sp>
      <p:sp>
        <p:nvSpPr>
          <p:cNvPr id="3" name="Sisu kohatäide 2">
            <a:extLst>
              <a:ext uri="{FF2B5EF4-FFF2-40B4-BE49-F238E27FC236}">
                <a16:creationId xmlns:a16="http://schemas.microsoft.com/office/drawing/2014/main" id="{18B0DE10-338F-46E1-B47F-DA129C3C1C30}"/>
              </a:ext>
            </a:extLst>
          </p:cNvPr>
          <p:cNvSpPr>
            <a:spLocks noGrp="1"/>
          </p:cNvSpPr>
          <p:nvPr>
            <p:ph idx="1"/>
          </p:nvPr>
        </p:nvSpPr>
        <p:spPr>
          <a:xfrm>
            <a:off x="838200" y="1550504"/>
            <a:ext cx="10515600" cy="4942371"/>
          </a:xfrm>
        </p:spPr>
        <p:txBody>
          <a:bodyPr>
            <a:normAutofit fontScale="92500" lnSpcReduction="10000"/>
          </a:bodyPr>
          <a:lstStyle/>
          <a:p>
            <a:r>
              <a:rPr lang="et-EE" dirty="0"/>
              <a:t>Toetuse eesmärk on motiveerida kohalikke omavalitsusi tagama kodulähedast õpet kodulähedastes algkoolides ja õppekohtades ning seeläbi soodustades kolmanda kooliastme õppe koondumist omavalitsuse keskustesse. Toetus eraldatakse kohalike omavalitsustele esitatud taotluse alusel, ... Toetust antakse kalendriaastaks.</a:t>
            </a:r>
          </a:p>
          <a:p>
            <a:r>
              <a:rPr lang="et-EE" dirty="0"/>
              <a:t>Toetust arvestatakse ja eraldatakse kohalikule omavalitsusele iga kodulähedase algkooli või õppekoha osas eraldi: klassiõpetaja tööjõukulu toetuseks ja tugispetsialistide tööjõukulude ning muude kulude toetuseks. Toetust võib taotleda ühele või mitmele kodulähedasele algkoolile või õppekohale, mis vastavad järgmistele tingimustele:</a:t>
            </a:r>
          </a:p>
          <a:p>
            <a:r>
              <a:rPr lang="et-EE" dirty="0"/>
              <a:t>1) kodulähedases algkoolis või õppekohas on statsionaarses õppevormis õppivate õpilaste arv suurem kui 19, kuid väiksem kui 90;</a:t>
            </a:r>
          </a:p>
          <a:p>
            <a:r>
              <a:rPr lang="et-EE" dirty="0"/>
              <a:t>2) kodulähedane algkool või õppekoht ei asu Eesti haldus- ja asustusjaotuse klassifikaatori järgi linnalises või väikelinnalises asustusüksuses.</a:t>
            </a:r>
          </a:p>
          <a:p>
            <a:r>
              <a:rPr lang="et-EE" dirty="0"/>
              <a:t>Kui kodulähedases algkoolis või õppekohas on viimase kolme õppeaasta keskmine statsionaarses õppevormis õppivate õpilaste arv väiksem kui 30, siin on omavalitsusel kohustus taotluses ära näidata tegevuskava, kuidas ta tagab kolme õppeaasta jooksul keskmise õpilaste arvu tõstmise üle 29.</a:t>
            </a:r>
          </a:p>
          <a:p>
            <a:r>
              <a:rPr lang="et-EE" dirty="0"/>
              <a:t> Juhul kui kodulähedases algkoolis või õppekohas on õpilaste arv suurem kui 19 aga väiksem kui 30, siis vähendatakse klassiõpetaja tööjõukulu toetust iga 30-st puuduoleva õpilase kohta 6%.</a:t>
            </a:r>
          </a:p>
        </p:txBody>
      </p:sp>
    </p:spTree>
    <p:extLst>
      <p:ext uri="{BB962C8B-B14F-4D97-AF65-F5344CB8AC3E}">
        <p14:creationId xmlns:p14="http://schemas.microsoft.com/office/powerpoint/2010/main" val="57077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A861559-C0CF-44F0-B2B8-90241CAAB84B}"/>
              </a:ext>
            </a:extLst>
          </p:cNvPr>
          <p:cNvSpPr>
            <a:spLocks noGrp="1"/>
          </p:cNvSpPr>
          <p:nvPr>
            <p:ph type="title"/>
          </p:nvPr>
        </p:nvSpPr>
        <p:spPr/>
        <p:txBody>
          <a:bodyPr/>
          <a:lstStyle/>
          <a:p>
            <a:r>
              <a:rPr lang="et-EE" dirty="0"/>
              <a:t>Kas see meile sobib?</a:t>
            </a:r>
          </a:p>
        </p:txBody>
      </p:sp>
      <p:graphicFrame>
        <p:nvGraphicFramePr>
          <p:cNvPr id="6" name="Tabel 5">
            <a:extLst>
              <a:ext uri="{FF2B5EF4-FFF2-40B4-BE49-F238E27FC236}">
                <a16:creationId xmlns:a16="http://schemas.microsoft.com/office/drawing/2014/main" id="{371BBC4B-615D-4296-A1AB-82A4ACA71147}"/>
              </a:ext>
            </a:extLst>
          </p:cNvPr>
          <p:cNvGraphicFramePr>
            <a:graphicFrameLocks noGrp="1"/>
          </p:cNvGraphicFramePr>
          <p:nvPr>
            <p:extLst>
              <p:ext uri="{D42A27DB-BD31-4B8C-83A1-F6EECF244321}">
                <p14:modId xmlns:p14="http://schemas.microsoft.com/office/powerpoint/2010/main" val="3601645580"/>
              </p:ext>
            </p:extLst>
          </p:nvPr>
        </p:nvGraphicFramePr>
        <p:xfrm>
          <a:off x="3289558" y="1768303"/>
          <a:ext cx="3363635" cy="3614777"/>
        </p:xfrm>
        <a:graphic>
          <a:graphicData uri="http://schemas.openxmlformats.org/drawingml/2006/table">
            <a:tbl>
              <a:tblPr/>
              <a:tblGrid>
                <a:gridCol w="672727">
                  <a:extLst>
                    <a:ext uri="{9D8B030D-6E8A-4147-A177-3AD203B41FA5}">
                      <a16:colId xmlns:a16="http://schemas.microsoft.com/office/drawing/2014/main" val="1381139752"/>
                    </a:ext>
                  </a:extLst>
                </a:gridCol>
                <a:gridCol w="672727">
                  <a:extLst>
                    <a:ext uri="{9D8B030D-6E8A-4147-A177-3AD203B41FA5}">
                      <a16:colId xmlns:a16="http://schemas.microsoft.com/office/drawing/2014/main" val="440729392"/>
                    </a:ext>
                  </a:extLst>
                </a:gridCol>
                <a:gridCol w="672727">
                  <a:extLst>
                    <a:ext uri="{9D8B030D-6E8A-4147-A177-3AD203B41FA5}">
                      <a16:colId xmlns:a16="http://schemas.microsoft.com/office/drawing/2014/main" val="3376599777"/>
                    </a:ext>
                  </a:extLst>
                </a:gridCol>
                <a:gridCol w="672727">
                  <a:extLst>
                    <a:ext uri="{9D8B030D-6E8A-4147-A177-3AD203B41FA5}">
                      <a16:colId xmlns:a16="http://schemas.microsoft.com/office/drawing/2014/main" val="3282407256"/>
                    </a:ext>
                  </a:extLst>
                </a:gridCol>
                <a:gridCol w="672727">
                  <a:extLst>
                    <a:ext uri="{9D8B030D-6E8A-4147-A177-3AD203B41FA5}">
                      <a16:colId xmlns:a16="http://schemas.microsoft.com/office/drawing/2014/main" val="854142067"/>
                    </a:ext>
                  </a:extLst>
                </a:gridCol>
              </a:tblGrid>
              <a:tr h="432538">
                <a:tc>
                  <a:txBody>
                    <a:bodyPr/>
                    <a:lstStyle/>
                    <a:p>
                      <a:pPr algn="l" fontAlgn="b"/>
                      <a:r>
                        <a:rPr lang="et-EE"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dirty="0">
                          <a:solidFill>
                            <a:srgbClr val="000000"/>
                          </a:solidFill>
                          <a:effectLst/>
                          <a:latin typeface="Arial Narrow" panose="020B0606020202030204" pitchFamily="34" charset="0"/>
                        </a:rPr>
                        <a:t>Ahja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Mooste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Vastse-Kuuste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Tilsi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7351376"/>
                  </a:ext>
                </a:extLst>
              </a:tr>
              <a:tr h="226567">
                <a:tc>
                  <a:txBody>
                    <a:bodyPr/>
                    <a:lstStyle/>
                    <a:p>
                      <a:pPr algn="ctr" fontAlgn="b"/>
                      <a:r>
                        <a:rPr lang="et-EE" sz="1100" b="0" i="0" u="none" strike="noStrike">
                          <a:solidFill>
                            <a:srgbClr val="000000"/>
                          </a:solidFill>
                          <a:effectLst/>
                          <a:latin typeface="Arial Narrow" panose="020B0606020202030204" pitchFamily="34" charset="0"/>
                        </a:rPr>
                        <a:t>1. kl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70C0"/>
                          </a:solidFill>
                          <a:effectLst/>
                          <a:latin typeface="Arial Narrow" panose="020B0606020202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t-EE" sz="1100" b="0" i="0" u="none" strike="noStrike">
                          <a:solidFill>
                            <a:srgbClr val="0070C0"/>
                          </a:solidFill>
                          <a:effectLst/>
                          <a:latin typeface="Arial Narrow" panose="020B0606020202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t-EE" sz="1100" b="0" i="0" u="none" strike="noStrike">
                          <a:solidFill>
                            <a:srgbClr val="0070C0"/>
                          </a:solidFill>
                          <a:effectLst/>
                          <a:latin typeface="Arial Narrow" panose="020B0606020202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t-EE" sz="1100" b="0" i="0" u="none" strike="noStrike">
                          <a:solidFill>
                            <a:srgbClr val="0070C0"/>
                          </a:solidFill>
                          <a:effectLst/>
                          <a:latin typeface="Arial Narrow" panose="020B0606020202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87889925"/>
                  </a:ext>
                </a:extLst>
              </a:tr>
              <a:tr h="226567">
                <a:tc>
                  <a:txBody>
                    <a:bodyPr/>
                    <a:lstStyle/>
                    <a:p>
                      <a:pPr algn="ctr" fontAlgn="b"/>
                      <a:r>
                        <a:rPr lang="et-EE" sz="1100" b="0" i="0" u="none" strike="noStrike">
                          <a:solidFill>
                            <a:srgbClr val="000000"/>
                          </a:solidFill>
                          <a:effectLst/>
                          <a:latin typeface="Arial Narrow" panose="020B0606020202030204" pitchFamily="34" charset="0"/>
                        </a:rPr>
                        <a:t>2. kl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70C0"/>
                          </a:solidFill>
                          <a:effectLst/>
                          <a:latin typeface="Arial Narrow" panose="020B0606020202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70C0"/>
                          </a:solidFill>
                          <a:effectLst/>
                          <a:latin typeface="Arial Narrow" panose="020B0606020202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70C0"/>
                          </a:solidFill>
                          <a:effectLst/>
                          <a:latin typeface="Arial Narrow" panose="020B0606020202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70C0"/>
                          </a:solidFill>
                          <a:effectLst/>
                          <a:latin typeface="Arial Narrow" panose="020B0606020202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163923"/>
                  </a:ext>
                </a:extLst>
              </a:tr>
              <a:tr h="226567">
                <a:tc>
                  <a:txBody>
                    <a:bodyPr/>
                    <a:lstStyle/>
                    <a:p>
                      <a:pPr algn="ctr" fontAlgn="b"/>
                      <a:r>
                        <a:rPr lang="et-EE" sz="1100" b="0" i="0" u="none" strike="noStrike">
                          <a:solidFill>
                            <a:srgbClr val="000000"/>
                          </a:solidFill>
                          <a:effectLst/>
                          <a:latin typeface="Arial Narrow" panose="020B0606020202030204" pitchFamily="34" charset="0"/>
                        </a:rPr>
                        <a:t>3. kl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70C0"/>
                          </a:solidFill>
                          <a:effectLst/>
                          <a:latin typeface="Arial Narrow" panose="020B0606020202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70C0"/>
                          </a:solidFill>
                          <a:effectLst/>
                          <a:latin typeface="Arial Narrow" panose="020B0606020202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70C0"/>
                          </a:solidFill>
                          <a:effectLst/>
                          <a:latin typeface="Arial Narrow" panose="020B0606020202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70C0"/>
                          </a:solidFill>
                          <a:effectLst/>
                          <a:latin typeface="Arial Narrow" panose="020B0606020202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6968008"/>
                  </a:ext>
                </a:extLst>
              </a:tr>
              <a:tr h="226567">
                <a:tc>
                  <a:txBody>
                    <a:bodyPr/>
                    <a:lstStyle/>
                    <a:p>
                      <a:pPr algn="ctr" fontAlgn="b"/>
                      <a:r>
                        <a:rPr lang="et-EE" sz="1100" b="0" i="0" u="none" strike="noStrike">
                          <a:solidFill>
                            <a:srgbClr val="000000"/>
                          </a:solidFill>
                          <a:effectLst/>
                          <a:latin typeface="Arial Narrow" panose="020B0606020202030204" pitchFamily="34" charset="0"/>
                        </a:rPr>
                        <a:t>4. kl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70C0"/>
                          </a:solidFill>
                          <a:effectLst/>
                          <a:latin typeface="Arial Narrow" panose="020B0606020202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70C0"/>
                          </a:solidFill>
                          <a:effectLst/>
                          <a:latin typeface="Arial Narrow" panose="020B0606020202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70C0"/>
                          </a:solidFill>
                          <a:effectLst/>
                          <a:latin typeface="Arial Narrow" panose="020B0606020202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70C0"/>
                          </a:solidFill>
                          <a:effectLst/>
                          <a:latin typeface="Arial Narrow" panose="020B0606020202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6834735"/>
                  </a:ext>
                </a:extLst>
              </a:tr>
              <a:tr h="226567">
                <a:tc>
                  <a:txBody>
                    <a:bodyPr/>
                    <a:lstStyle/>
                    <a:p>
                      <a:pPr algn="ctr" fontAlgn="b"/>
                      <a:r>
                        <a:rPr lang="et-EE" sz="1100" b="0" i="0" u="none" strike="noStrike">
                          <a:solidFill>
                            <a:srgbClr val="000000"/>
                          </a:solidFill>
                          <a:effectLst/>
                          <a:latin typeface="Arial Narrow" panose="020B0606020202030204" pitchFamily="34" charset="0"/>
                        </a:rPr>
                        <a:t>5. kl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70C0"/>
                          </a:solidFill>
                          <a:effectLst/>
                          <a:latin typeface="Arial Narrow" panose="020B0606020202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70C0"/>
                          </a:solidFill>
                          <a:effectLst/>
                          <a:latin typeface="Arial Narrow" panose="020B0606020202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70C0"/>
                          </a:solidFill>
                          <a:effectLst/>
                          <a:latin typeface="Arial Narrow" panose="020B0606020202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70C0"/>
                          </a:solidFill>
                          <a:effectLst/>
                          <a:latin typeface="Arial Narrow" panose="020B0606020202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8695303"/>
                  </a:ext>
                </a:extLst>
              </a:tr>
              <a:tr h="226567">
                <a:tc>
                  <a:txBody>
                    <a:bodyPr/>
                    <a:lstStyle/>
                    <a:p>
                      <a:pPr algn="ctr" fontAlgn="b"/>
                      <a:r>
                        <a:rPr lang="et-EE" sz="1100" b="0" i="0" u="none" strike="noStrike">
                          <a:solidFill>
                            <a:srgbClr val="000000"/>
                          </a:solidFill>
                          <a:effectLst/>
                          <a:latin typeface="Arial Narrow" panose="020B0606020202030204" pitchFamily="34" charset="0"/>
                        </a:rPr>
                        <a:t>6. kl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70C0"/>
                          </a:solidFill>
                          <a:effectLst/>
                          <a:latin typeface="Arial Narrow" panose="020B0606020202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70C0"/>
                          </a:solidFill>
                          <a:effectLst/>
                          <a:latin typeface="Arial Narrow" panose="020B0606020202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70C0"/>
                          </a:solidFill>
                          <a:effectLst/>
                          <a:latin typeface="Arial Narrow" panose="020B0606020202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70C0"/>
                          </a:solidFill>
                          <a:effectLst/>
                          <a:latin typeface="Arial Narrow" panose="020B0606020202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9085146"/>
                  </a:ext>
                </a:extLst>
              </a:tr>
              <a:tr h="226567">
                <a:tc>
                  <a:txBody>
                    <a:bodyPr/>
                    <a:lstStyle/>
                    <a:p>
                      <a:pPr algn="ctr" fontAlgn="b"/>
                      <a:r>
                        <a:rPr lang="et-EE" sz="1100" b="0" i="0" u="none" strike="noStrike">
                          <a:solidFill>
                            <a:srgbClr val="000000"/>
                          </a:solidFill>
                          <a:effectLst/>
                          <a:latin typeface="Arial Narrow" panose="020B0606020202030204" pitchFamily="34" charset="0"/>
                        </a:rPr>
                        <a:t>7. kl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dirty="0">
                          <a:solidFill>
                            <a:srgbClr val="000000"/>
                          </a:solidFill>
                          <a:effectLst/>
                          <a:latin typeface="Arial Narrow" panose="020B0606020202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dirty="0">
                          <a:solidFill>
                            <a:srgbClr val="000000"/>
                          </a:solidFill>
                          <a:effectLst/>
                          <a:latin typeface="Arial Narrow" panose="020B0606020202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dirty="0">
                          <a:solidFill>
                            <a:srgbClr val="000000"/>
                          </a:solidFill>
                          <a:effectLst/>
                          <a:latin typeface="Arial Narrow" panose="020B0606020202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dirty="0">
                          <a:solidFill>
                            <a:srgbClr val="000000"/>
                          </a:solidFill>
                          <a:effectLst/>
                          <a:latin typeface="Arial Narrow" panose="020B0606020202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9114307"/>
                  </a:ext>
                </a:extLst>
              </a:tr>
              <a:tr h="226567">
                <a:tc>
                  <a:txBody>
                    <a:bodyPr/>
                    <a:lstStyle/>
                    <a:p>
                      <a:pPr algn="ctr" fontAlgn="b"/>
                      <a:r>
                        <a:rPr lang="et-EE" sz="1100" b="0" i="0" u="none" strike="noStrike">
                          <a:solidFill>
                            <a:srgbClr val="000000"/>
                          </a:solidFill>
                          <a:effectLst/>
                          <a:latin typeface="Arial Narrow" panose="020B0606020202030204" pitchFamily="34" charset="0"/>
                        </a:rPr>
                        <a:t>8. kl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8000575"/>
                  </a:ext>
                </a:extLst>
              </a:tr>
              <a:tr h="226567">
                <a:tc>
                  <a:txBody>
                    <a:bodyPr/>
                    <a:lstStyle/>
                    <a:p>
                      <a:pPr algn="ctr" fontAlgn="b"/>
                      <a:r>
                        <a:rPr lang="et-EE" sz="1100" b="0" i="0" u="none" strike="noStrike">
                          <a:solidFill>
                            <a:srgbClr val="000000"/>
                          </a:solidFill>
                          <a:effectLst/>
                          <a:latin typeface="Arial Narrow" panose="020B0606020202030204" pitchFamily="34" charset="0"/>
                        </a:rPr>
                        <a:t>9. kl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dirty="0">
                          <a:solidFill>
                            <a:srgbClr val="000000"/>
                          </a:solidFill>
                          <a:effectLst/>
                          <a:latin typeface="Arial Narrow" panose="020B0606020202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361366"/>
                  </a:ext>
                </a:extLst>
              </a:tr>
              <a:tr h="679702">
                <a:tc>
                  <a:txBody>
                    <a:bodyPr/>
                    <a:lstStyle/>
                    <a:p>
                      <a:pPr algn="ctr" fontAlgn="b"/>
                      <a:r>
                        <a:rPr lang="et-EE" sz="1100" b="0" i="0" u="none" strike="noStrike">
                          <a:solidFill>
                            <a:srgbClr val="000000"/>
                          </a:solidFill>
                          <a:effectLst/>
                          <a:latin typeface="Arial Narrow" panose="020B0606020202030204" pitchFamily="34" charset="0"/>
                        </a:rPr>
                        <a:t>kokku sügisel 2023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dirty="0">
                          <a:solidFill>
                            <a:srgbClr val="000000"/>
                          </a:solidFill>
                          <a:effectLst/>
                          <a:latin typeface="Arial Narrow" panose="020B0606020202030204" pitchFamily="34"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t-EE" sz="1100" b="0" i="0" u="none" strike="noStrike">
                          <a:solidFill>
                            <a:srgbClr val="000000"/>
                          </a:solidFill>
                          <a:effectLst/>
                          <a:latin typeface="Arial Narrow" panose="020B0606020202030204" pitchFamily="34" charset="0"/>
                        </a:rPr>
                        <a:t>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t-EE" sz="1100" b="0" i="0" u="none" strike="noStrike">
                          <a:solidFill>
                            <a:srgbClr val="000000"/>
                          </a:solidFill>
                          <a:effectLst/>
                          <a:latin typeface="Arial Narrow" panose="020B0606020202030204" pitchFamily="34" charset="0"/>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t-EE" sz="1100" b="0" i="0" u="none" strike="noStrike">
                          <a:solidFill>
                            <a:srgbClr val="000000"/>
                          </a:solidFill>
                          <a:effectLst/>
                          <a:latin typeface="Arial Narrow" panose="020B0606020202030204" pitchFamily="34" charset="0"/>
                        </a:rPr>
                        <a:t>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17795216"/>
                  </a:ext>
                </a:extLst>
              </a:tr>
              <a:tr h="463434">
                <a:tc>
                  <a:txBody>
                    <a:bodyPr/>
                    <a:lstStyle/>
                    <a:p>
                      <a:pPr algn="ctr" fontAlgn="b"/>
                      <a:r>
                        <a:rPr lang="et-EE" sz="1100" b="0" i="0" u="none" strike="noStrike">
                          <a:solidFill>
                            <a:srgbClr val="000000"/>
                          </a:solidFill>
                          <a:effectLst/>
                          <a:latin typeface="Arial Narrow" panose="020B0606020202030204" pitchFamily="34" charset="0"/>
                        </a:rPr>
                        <a:t>kokku 1.-6. kl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a:solidFill>
                            <a:srgbClr val="000000"/>
                          </a:solidFill>
                          <a:effectLst/>
                          <a:latin typeface="Arial Narrow" panose="020B0606020202030204" pitchFamily="34" charset="0"/>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dirty="0">
                          <a:solidFill>
                            <a:srgbClr val="000000"/>
                          </a:solidFill>
                          <a:effectLst/>
                          <a:latin typeface="Arial Narrow" panose="020B0606020202030204" pitchFamily="34" charset="0"/>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t-EE" sz="1100" b="0" i="0" u="none" strike="noStrike" dirty="0">
                          <a:solidFill>
                            <a:srgbClr val="000000"/>
                          </a:solidFill>
                          <a:effectLst/>
                          <a:latin typeface="Arial Narrow" panose="020B0606020202030204" pitchFamily="34" charset="0"/>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269608"/>
                  </a:ext>
                </a:extLst>
              </a:tr>
            </a:tbl>
          </a:graphicData>
        </a:graphic>
      </p:graphicFrame>
      <p:sp>
        <p:nvSpPr>
          <p:cNvPr id="9" name="Ovaal 8">
            <a:extLst>
              <a:ext uri="{FF2B5EF4-FFF2-40B4-BE49-F238E27FC236}">
                <a16:creationId xmlns:a16="http://schemas.microsoft.com/office/drawing/2014/main" id="{88ECFC39-1AE6-4838-A229-C29A99707487}"/>
              </a:ext>
            </a:extLst>
          </p:cNvPr>
          <p:cNvSpPr/>
          <p:nvPr/>
        </p:nvSpPr>
        <p:spPr>
          <a:xfrm>
            <a:off x="3911031" y="3575691"/>
            <a:ext cx="731520" cy="731520"/>
          </a:xfrm>
          <a:prstGeom prst="ellipse">
            <a:avLst/>
          </a:prstGeom>
          <a:solidFill>
            <a:srgbClr val="E71224">
              <a:alpha val="5000"/>
            </a:srgbClr>
          </a:solidFill>
          <a:ln w="360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fr-FR">
              <a:solidFill>
                <a:srgbClr val="E71224"/>
              </a:solidFill>
            </a:endParaRPr>
          </a:p>
        </p:txBody>
      </p:sp>
      <p:sp>
        <p:nvSpPr>
          <p:cNvPr id="10" name="Ovaal 9">
            <a:extLst>
              <a:ext uri="{FF2B5EF4-FFF2-40B4-BE49-F238E27FC236}">
                <a16:creationId xmlns:a16="http://schemas.microsoft.com/office/drawing/2014/main" id="{1C6F8C1A-8874-420F-A4C4-71BA23FBA3CA}"/>
              </a:ext>
            </a:extLst>
          </p:cNvPr>
          <p:cNvSpPr/>
          <p:nvPr/>
        </p:nvSpPr>
        <p:spPr>
          <a:xfrm>
            <a:off x="4605615" y="3575691"/>
            <a:ext cx="731520" cy="731520"/>
          </a:xfrm>
          <a:prstGeom prst="ellipse">
            <a:avLst/>
          </a:prstGeom>
          <a:solidFill>
            <a:srgbClr val="E71224">
              <a:alpha val="5000"/>
            </a:srgbClr>
          </a:solidFill>
          <a:ln w="360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fr-FR">
              <a:solidFill>
                <a:srgbClr val="E71224"/>
              </a:solidFill>
            </a:endParaRPr>
          </a:p>
        </p:txBody>
      </p:sp>
      <p:sp>
        <p:nvSpPr>
          <p:cNvPr id="11" name="Ovaal 10">
            <a:extLst>
              <a:ext uri="{FF2B5EF4-FFF2-40B4-BE49-F238E27FC236}">
                <a16:creationId xmlns:a16="http://schemas.microsoft.com/office/drawing/2014/main" id="{E5D09765-73A2-4226-8351-14089C563AF1}"/>
              </a:ext>
            </a:extLst>
          </p:cNvPr>
          <p:cNvSpPr/>
          <p:nvPr/>
        </p:nvSpPr>
        <p:spPr>
          <a:xfrm>
            <a:off x="5300199" y="3575691"/>
            <a:ext cx="731520" cy="731520"/>
          </a:xfrm>
          <a:prstGeom prst="ellipse">
            <a:avLst/>
          </a:prstGeom>
          <a:solidFill>
            <a:srgbClr val="E71224">
              <a:alpha val="5000"/>
            </a:srgbClr>
          </a:solidFill>
          <a:ln w="360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fr-FR">
              <a:solidFill>
                <a:srgbClr val="E71224"/>
              </a:solidFill>
            </a:endParaRPr>
          </a:p>
        </p:txBody>
      </p:sp>
      <p:sp>
        <p:nvSpPr>
          <p:cNvPr id="12" name="Ovaal 11">
            <a:extLst>
              <a:ext uri="{FF2B5EF4-FFF2-40B4-BE49-F238E27FC236}">
                <a16:creationId xmlns:a16="http://schemas.microsoft.com/office/drawing/2014/main" id="{4B819F3E-565B-43FD-8E41-C2D270D181CB}"/>
              </a:ext>
            </a:extLst>
          </p:cNvPr>
          <p:cNvSpPr/>
          <p:nvPr/>
        </p:nvSpPr>
        <p:spPr>
          <a:xfrm>
            <a:off x="5980477" y="3575691"/>
            <a:ext cx="731520" cy="731520"/>
          </a:xfrm>
          <a:prstGeom prst="ellipse">
            <a:avLst/>
          </a:prstGeom>
          <a:solidFill>
            <a:srgbClr val="E71224">
              <a:alpha val="5000"/>
            </a:srgbClr>
          </a:solidFill>
          <a:ln w="360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fr-FR">
              <a:solidFill>
                <a:srgbClr val="E71224"/>
              </a:solidFill>
            </a:endParaRPr>
          </a:p>
        </p:txBody>
      </p:sp>
    </p:spTree>
    <p:extLst>
      <p:ext uri="{BB962C8B-B14F-4D97-AF65-F5344CB8AC3E}">
        <p14:creationId xmlns:p14="http://schemas.microsoft.com/office/powerpoint/2010/main" val="3054496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C4C4EAD-AA00-4240-B361-91F1091931B2}"/>
              </a:ext>
            </a:extLst>
          </p:cNvPr>
          <p:cNvSpPr>
            <a:spLocks noGrp="1"/>
          </p:cNvSpPr>
          <p:nvPr>
            <p:ph type="title"/>
          </p:nvPr>
        </p:nvSpPr>
        <p:spPr/>
        <p:txBody>
          <a:bodyPr/>
          <a:lstStyle/>
          <a:p>
            <a:r>
              <a:rPr lang="et-EE" dirty="0"/>
              <a:t>Järeldusi </a:t>
            </a:r>
          </a:p>
        </p:txBody>
      </p:sp>
      <p:sp>
        <p:nvSpPr>
          <p:cNvPr id="3" name="Sisu kohatäide 2">
            <a:extLst>
              <a:ext uri="{FF2B5EF4-FFF2-40B4-BE49-F238E27FC236}">
                <a16:creationId xmlns:a16="http://schemas.microsoft.com/office/drawing/2014/main" id="{3D7F67AA-BAA9-4C91-AA42-10E4201D50B7}"/>
              </a:ext>
            </a:extLst>
          </p:cNvPr>
          <p:cNvSpPr>
            <a:spLocks noGrp="1"/>
          </p:cNvSpPr>
          <p:nvPr>
            <p:ph idx="1"/>
          </p:nvPr>
        </p:nvSpPr>
        <p:spPr>
          <a:xfrm>
            <a:off x="2438291" y="1540188"/>
            <a:ext cx="8915400" cy="4693701"/>
          </a:xfrm>
        </p:spPr>
        <p:txBody>
          <a:bodyPr/>
          <a:lstStyle/>
          <a:p>
            <a:r>
              <a:rPr lang="et-EE" dirty="0"/>
              <a:t>Praeguse ja lähiaastate õpilaste arvudega mahuks kõik 4 väiksemat kooli/õppekohta 6-klassilistena toetuse tingimuste alla. Ükski ei ole nii väike, et toetust vähendataks.</a:t>
            </a:r>
          </a:p>
          <a:p>
            <a:r>
              <a:rPr lang="et-EE" dirty="0"/>
              <a:t>Toetus on ka õppekoha kohta, seega ei ole välistatud liitumine.</a:t>
            </a:r>
          </a:p>
          <a:p>
            <a:r>
              <a:rPr lang="et-EE" dirty="0"/>
              <a:t>Võimalik aastane toetus praeguse õpilaste arvu juures: </a:t>
            </a:r>
          </a:p>
          <a:p>
            <a:pPr marL="0" indent="0">
              <a:buNone/>
            </a:pPr>
            <a:r>
              <a:rPr lang="et-EE" dirty="0"/>
              <a:t>	Ahja 51 700 €</a:t>
            </a:r>
          </a:p>
          <a:p>
            <a:pPr marL="0" indent="0">
              <a:buNone/>
            </a:pPr>
            <a:r>
              <a:rPr lang="et-EE" dirty="0"/>
              <a:t>	Mooste 4 504 €</a:t>
            </a:r>
          </a:p>
          <a:p>
            <a:pPr marL="0" indent="0">
              <a:buNone/>
            </a:pPr>
            <a:r>
              <a:rPr lang="et-EE" dirty="0"/>
              <a:t>	Vastse-Kuuste 31 196 €</a:t>
            </a:r>
          </a:p>
          <a:p>
            <a:pPr marL="0" indent="0">
              <a:buNone/>
            </a:pPr>
            <a:r>
              <a:rPr lang="et-EE" dirty="0"/>
              <a:t>	</a:t>
            </a:r>
            <a:r>
              <a:rPr lang="et-EE" dirty="0" err="1"/>
              <a:t>Tilsi</a:t>
            </a:r>
            <a:r>
              <a:rPr lang="et-EE" dirty="0"/>
              <a:t> 75 683 €</a:t>
            </a:r>
          </a:p>
          <a:p>
            <a:pPr marL="0" indent="0">
              <a:buNone/>
            </a:pPr>
            <a:r>
              <a:rPr lang="et-EE" dirty="0"/>
              <a:t>	KOKKU 163 083 €</a:t>
            </a:r>
          </a:p>
          <a:p>
            <a:pPr marL="0" indent="0">
              <a:buNone/>
            </a:pPr>
            <a:r>
              <a:rPr lang="et-EE" dirty="0"/>
              <a:t>	</a:t>
            </a:r>
          </a:p>
        </p:txBody>
      </p:sp>
    </p:spTree>
    <p:extLst>
      <p:ext uri="{BB962C8B-B14F-4D97-AF65-F5344CB8AC3E}">
        <p14:creationId xmlns:p14="http://schemas.microsoft.com/office/powerpoint/2010/main" val="170917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CF0779B-AF3B-4AD7-A8F0-7713D12D2F0A}"/>
              </a:ext>
            </a:extLst>
          </p:cNvPr>
          <p:cNvSpPr>
            <a:spLocks noGrp="1"/>
          </p:cNvSpPr>
          <p:nvPr>
            <p:ph type="title"/>
          </p:nvPr>
        </p:nvSpPr>
        <p:spPr/>
        <p:txBody>
          <a:bodyPr/>
          <a:lstStyle/>
          <a:p>
            <a:r>
              <a:rPr lang="et-EE" dirty="0"/>
              <a:t>Aga …</a:t>
            </a:r>
          </a:p>
        </p:txBody>
      </p:sp>
      <p:sp>
        <p:nvSpPr>
          <p:cNvPr id="3" name="Sisu kohatäide 2">
            <a:extLst>
              <a:ext uri="{FF2B5EF4-FFF2-40B4-BE49-F238E27FC236}">
                <a16:creationId xmlns:a16="http://schemas.microsoft.com/office/drawing/2014/main" id="{FED2909F-0D35-4DD3-B504-7792B88EBF34}"/>
              </a:ext>
            </a:extLst>
          </p:cNvPr>
          <p:cNvSpPr>
            <a:spLocks noGrp="1"/>
          </p:cNvSpPr>
          <p:nvPr>
            <p:ph idx="1"/>
          </p:nvPr>
        </p:nvSpPr>
        <p:spPr/>
        <p:txBody>
          <a:bodyPr/>
          <a:lstStyle/>
          <a:p>
            <a:r>
              <a:rPr lang="et-EE" dirty="0"/>
              <a:t>Toetus on 4 aastaks, edasi teadmata.</a:t>
            </a:r>
          </a:p>
          <a:p>
            <a:r>
              <a:rPr lang="et-EE" dirty="0"/>
              <a:t>Juba tehtud otsust 3. kooliastme sulgemise kohta enam tagasi ei pööra.</a:t>
            </a:r>
          </a:p>
          <a:p>
            <a:r>
              <a:rPr lang="et-EE" dirty="0"/>
              <a:t>Õpilaste arv ilmselt kahaneks.</a:t>
            </a:r>
          </a:p>
          <a:p>
            <a:r>
              <a:rPr lang="et-EE" dirty="0"/>
              <a:t>Meie koolid kannavad välja 9 klassi.</a:t>
            </a:r>
          </a:p>
          <a:p>
            <a:r>
              <a:rPr lang="et-EE" dirty="0"/>
              <a:t>Nelja kooli 3. kooliastmes on 101 õpilast, keskmiselt 34 ühes klassis. Täiendavat 6 klassikomplekti Põlvasse ei mahuta. Ainult juurdeehitusega (Lina 21), samas jääks teistes õpilaskohti üle.</a:t>
            </a:r>
          </a:p>
          <a:p>
            <a:r>
              <a:rPr lang="et-EE" dirty="0"/>
              <a:t>Seega toetuse saamise nimel 3. kooliastme sulgemine ei ole mõistlik ega ka võimalik.</a:t>
            </a:r>
          </a:p>
          <a:p>
            <a:endParaRPr lang="et-EE" dirty="0"/>
          </a:p>
        </p:txBody>
      </p:sp>
    </p:spTree>
    <p:extLst>
      <p:ext uri="{BB962C8B-B14F-4D97-AF65-F5344CB8AC3E}">
        <p14:creationId xmlns:p14="http://schemas.microsoft.com/office/powerpoint/2010/main" val="330435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411020A-89D6-4870-887C-D33BEA139F30}"/>
              </a:ext>
            </a:extLst>
          </p:cNvPr>
          <p:cNvSpPr>
            <a:spLocks noGrp="1"/>
          </p:cNvSpPr>
          <p:nvPr>
            <p:ph type="title"/>
          </p:nvPr>
        </p:nvSpPr>
        <p:spPr>
          <a:xfrm>
            <a:off x="2592925" y="624109"/>
            <a:ext cx="8911687" cy="1391121"/>
          </a:xfrm>
        </p:spPr>
        <p:txBody>
          <a:bodyPr>
            <a:normAutofit/>
          </a:bodyPr>
          <a:lstStyle/>
          <a:p>
            <a:r>
              <a:rPr lang="et-EE" dirty="0"/>
              <a:t>Kevadel koorunud ettepanek,</a:t>
            </a:r>
            <a:br>
              <a:rPr lang="et-EE" dirty="0"/>
            </a:br>
            <a:r>
              <a:rPr lang="et-EE" sz="2400" dirty="0"/>
              <a:t>lähtudes järgnevatest põhimõtetest.</a:t>
            </a:r>
            <a:endParaRPr lang="et-EE" dirty="0"/>
          </a:p>
        </p:txBody>
      </p:sp>
      <p:sp>
        <p:nvSpPr>
          <p:cNvPr id="3" name="Sisu kohatäide 2">
            <a:extLst>
              <a:ext uri="{FF2B5EF4-FFF2-40B4-BE49-F238E27FC236}">
                <a16:creationId xmlns:a16="http://schemas.microsoft.com/office/drawing/2014/main" id="{0F8F4786-A150-40DB-8355-591CF3D0F70E}"/>
              </a:ext>
            </a:extLst>
          </p:cNvPr>
          <p:cNvSpPr>
            <a:spLocks noGrp="1"/>
          </p:cNvSpPr>
          <p:nvPr>
            <p:ph idx="1"/>
          </p:nvPr>
        </p:nvSpPr>
        <p:spPr>
          <a:xfrm>
            <a:off x="2122408" y="2015230"/>
            <a:ext cx="9173701" cy="3777622"/>
          </a:xfrm>
        </p:spPr>
        <p:txBody>
          <a:bodyPr>
            <a:normAutofit lnSpcReduction="10000"/>
          </a:bodyPr>
          <a:lstStyle/>
          <a:p>
            <a:r>
              <a:rPr lang="et-EE" sz="2400" dirty="0"/>
              <a:t>Jätta alles kõik praegused tegevuskohad.</a:t>
            </a:r>
          </a:p>
          <a:p>
            <a:r>
              <a:rPr lang="et-EE" sz="2400" dirty="0"/>
              <a:t>Jätta võimalus, et kõikjal on 9 klassi.</a:t>
            </a:r>
          </a:p>
          <a:p>
            <a:r>
              <a:rPr lang="et-EE" sz="2400" dirty="0"/>
              <a:t>Koondada ressursse, neid efektiivsemalt kasutada.</a:t>
            </a:r>
          </a:p>
          <a:p>
            <a:r>
              <a:rPr lang="et-EE" sz="2400" dirty="0"/>
              <a:t>Teha süsteemi toimimist paindlikumaks ja operatiivsemaks.</a:t>
            </a:r>
          </a:p>
          <a:p>
            <a:r>
              <a:rPr lang="et-EE" sz="2400" dirty="0"/>
              <a:t>Arvestades senist positiivset tulemust rahvaraamatukogude ja noortekeskuste ümberkorraldamisega (2018-19), koolieelsete lasteasutuste värsket ümberkorraldamist ning esitatud kultuuri- ja rahvamajade ümberkorraldamise eelnõu.</a:t>
            </a:r>
          </a:p>
        </p:txBody>
      </p:sp>
    </p:spTree>
    <p:extLst>
      <p:ext uri="{BB962C8B-B14F-4D97-AF65-F5344CB8AC3E}">
        <p14:creationId xmlns:p14="http://schemas.microsoft.com/office/powerpoint/2010/main" val="31083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ohukõrred">
  <a:themeElements>
    <a:clrScheme name="Rohukõrred">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Rohukõrred">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hukõrred">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567</TotalTime>
  <Words>1759</Words>
  <Application>Microsoft Office PowerPoint</Application>
  <PresentationFormat>Laiekraan</PresentationFormat>
  <Paragraphs>469</Paragraphs>
  <Slides>21</Slides>
  <Notes>0</Notes>
  <HiddenSlides>0</HiddenSlides>
  <MMClips>0</MMClips>
  <ScaleCrop>false</ScaleCrop>
  <HeadingPairs>
    <vt:vector size="6" baseType="variant">
      <vt:variant>
        <vt:lpstr>Kasutatud fondid</vt:lpstr>
      </vt:variant>
      <vt:variant>
        <vt:i4>7</vt:i4>
      </vt:variant>
      <vt:variant>
        <vt:lpstr>Kujundus</vt:lpstr>
      </vt:variant>
      <vt:variant>
        <vt:i4>1</vt:i4>
      </vt:variant>
      <vt:variant>
        <vt:lpstr>Slaidipealkirjad</vt:lpstr>
      </vt:variant>
      <vt:variant>
        <vt:i4>21</vt:i4>
      </vt:variant>
    </vt:vector>
  </HeadingPairs>
  <TitlesOfParts>
    <vt:vector size="29" baseType="lpstr">
      <vt:lpstr>Arial</vt:lpstr>
      <vt:lpstr>Arial Narrow</vt:lpstr>
      <vt:lpstr>Calibri</vt:lpstr>
      <vt:lpstr>Century Gothic</vt:lpstr>
      <vt:lpstr>Open Sans</vt:lpstr>
      <vt:lpstr>var(--font-family-primary)</vt:lpstr>
      <vt:lpstr>Wingdings 3</vt:lpstr>
      <vt:lpstr>Rohukõrred</vt:lpstr>
      <vt:lpstr>Kuidas koolivõrguga edasi minna?</vt:lpstr>
      <vt:lpstr>Kevadel võtsime tempo maha</vt:lpstr>
      <vt:lpstr>Miks on vaja edasi liikuda?</vt:lpstr>
      <vt:lpstr>HTM seisukoht</vt:lpstr>
      <vt:lpstr>HTM eelnõu „Kodulähedase algkooli pidamist soodustava toetuse eraldamise tingimused ja kord 2024. aastal“</vt:lpstr>
      <vt:lpstr>Kas see meile sobib?</vt:lpstr>
      <vt:lpstr>Järeldusi </vt:lpstr>
      <vt:lpstr>Aga …</vt:lpstr>
      <vt:lpstr>Kevadel koorunud ettepanek, lähtudes järgnevatest põhimõtetest.</vt:lpstr>
      <vt:lpstr>Kevadel koorunud ettepanek</vt:lpstr>
      <vt:lpstr>Miks nii?</vt:lpstr>
      <vt:lpstr>Võrdlus </vt:lpstr>
      <vt:lpstr>Variant 2. 6-klassilised koolid.  Praegune HTM suund.</vt:lpstr>
      <vt:lpstr>Variant 3. Üks üldhariduskool.</vt:lpstr>
      <vt:lpstr>Võimalik kokkuhoid juhtimiselt ja administreerimiselt </vt:lpstr>
      <vt:lpstr>Muu kokkuhoid ja sisuline võit</vt:lpstr>
      <vt:lpstr>Pedagoogide vastavus kvalifikatsioonile</vt:lpstr>
      <vt:lpstr>PowerPointi esitlus</vt:lpstr>
      <vt:lpstr>PowerPointi esitlus</vt:lpstr>
      <vt:lpstr>Miks juriidiliselt üks, aga kolmes eraldi majas asuv kool hea on?</vt:lpstr>
      <vt:lpstr>Eestis on kaheksa eri õppekohtadega kooli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Kuidas koolivõrguga edasi minna?</dc:title>
  <dc:creator>Koit Nook</dc:creator>
  <cp:lastModifiedBy>Koit Nook</cp:lastModifiedBy>
  <cp:revision>1</cp:revision>
  <dcterms:created xsi:type="dcterms:W3CDTF">2023-09-07T11:30:23Z</dcterms:created>
  <dcterms:modified xsi:type="dcterms:W3CDTF">2023-09-27T10:51:31Z</dcterms:modified>
</cp:coreProperties>
</file>