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58" r:id="rId3"/>
    <p:sldId id="272" r:id="rId4"/>
    <p:sldId id="270" r:id="rId5"/>
    <p:sldId id="273" r:id="rId6"/>
  </p:sldIdLst>
  <p:sldSz cx="12192000" cy="6858000"/>
  <p:notesSz cx="6858000" cy="9144000"/>
  <p:defaultTextStyle>
    <a:defPPr rtl="0"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859" autoAdjust="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30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t-EE" dirty="0"/>
          </a:p>
        </p:txBody>
      </p:sp>
      <p:sp>
        <p:nvSpPr>
          <p:cNvPr id="3" name="Kuupäeva kohatäid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C3376E2-6A01-40CA-AC3D-442E1BD1991D}" type="datetime1">
              <a:rPr lang="et-EE" smtClean="0"/>
              <a:t>12.04.2019</a:t>
            </a:fld>
            <a:endParaRPr lang="et-EE" dirty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t-EE" dirty="0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4A4F617-7A30-41D4-AB86-5D833C98E18B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946248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t-EE" noProof="0" dirty="0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FB036C9-C0B6-409D-BA7E-33DAA3812BDA}" type="datetime1">
              <a:rPr lang="et-EE" noProof="0" smtClean="0"/>
              <a:t>12.04.2019</a:t>
            </a:fld>
            <a:endParaRPr lang="et-EE" noProof="0" dirty="0"/>
          </a:p>
        </p:txBody>
      </p:sp>
      <p:sp>
        <p:nvSpPr>
          <p:cNvPr id="4" name="Slaidi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t-EE" noProof="0" dirty="0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t-EE" noProof="0" dirty="0" smtClean="0"/>
              <a:t>Klõpsake juhtslaidi tekstilaadide redigeerimiseks</a:t>
            </a:r>
          </a:p>
          <a:p>
            <a:pPr lvl="1" rtl="0"/>
            <a:r>
              <a:rPr lang="et-EE" noProof="0" dirty="0" smtClean="0"/>
              <a:t>Teine tase</a:t>
            </a:r>
          </a:p>
          <a:p>
            <a:pPr lvl="2" rtl="0"/>
            <a:r>
              <a:rPr lang="et-EE" noProof="0" dirty="0" smtClean="0"/>
              <a:t>Kolmas tase</a:t>
            </a:r>
          </a:p>
          <a:p>
            <a:pPr lvl="3" rtl="0"/>
            <a:r>
              <a:rPr lang="et-EE" noProof="0" dirty="0" smtClean="0"/>
              <a:t>Neljas tase</a:t>
            </a:r>
          </a:p>
          <a:p>
            <a:pPr lvl="4" rtl="0"/>
            <a:r>
              <a:rPr lang="et-EE" noProof="0" dirty="0" smtClean="0"/>
              <a:t>Viies tase</a:t>
            </a:r>
            <a:endParaRPr lang="et-EE" noProof="0" dirty="0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t-EE" noProof="0" dirty="0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B9A179D-2D27-49E2-B022-8EDDA2EFE682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11746034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t-EE" sz="1200" i="1" dirty="0" smtClean="0">
                <a:latin typeface="Arial" pitchFamily="34" charset="0"/>
                <a:cs typeface="Arial" pitchFamily="34" charset="0"/>
              </a:rPr>
              <a:t>Sellel slaidil pildi vahetamiseks valige pilt ja kustutage see. Seejärel klõpsake oma pildi lisamiseks kohatäiteikooni Pildid.</a:t>
            </a:r>
          </a:p>
          <a:p>
            <a:pPr rtl="0"/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B9A179D-2D27-49E2-B022-8EDDA2EFE682}" type="slidenum">
              <a:rPr lang="et-EE" smtClean="0"/>
              <a:t>1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542422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1B9A179D-2D27-49E2-B022-8EDDA2EFE682}" type="slidenum">
              <a:rPr lang="et-EE" smtClean="0"/>
              <a:t>2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520398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t-EE" sz="1200" i="1" dirty="0" smtClean="0">
                <a:latin typeface="Arial" pitchFamily="34" charset="0"/>
                <a:cs typeface="Arial" pitchFamily="34" charset="0"/>
              </a:rPr>
              <a:t>Sellel slaidil pildi vahetamiseks valige pilt ja kustutage see. Seejärel klõpsake oma pildi lisamiseks kohatäiteikooni Pildid.</a:t>
            </a:r>
          </a:p>
          <a:p>
            <a:pPr rtl="0"/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B9A179D-2D27-49E2-B022-8EDDA2EFE682}" type="slidenum">
              <a:rPr lang="et-EE" smtClean="0"/>
              <a:t>3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879097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1B9A179D-2D27-49E2-B022-8EDDA2EFE682}" type="slidenum">
              <a:rPr lang="et-EE" smtClean="0"/>
              <a:t>4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030731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1B9A179D-2D27-49E2-B022-8EDDA2EFE682}" type="slidenum">
              <a:rPr lang="et-EE" smtClean="0"/>
              <a:t>5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08390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abakuju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et-EE" sz="1800" noProof="0" dirty="0"/>
          </a:p>
        </p:txBody>
      </p:sp>
      <p:sp>
        <p:nvSpPr>
          <p:cNvPr id="7" name="Vabakuju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et-EE" sz="1800" noProof="0" dirty="0"/>
          </a:p>
        </p:txBody>
      </p:sp>
      <p:sp>
        <p:nvSpPr>
          <p:cNvPr id="8" name="Vabakuju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et-EE" sz="1800" noProof="0" dirty="0"/>
          </a:p>
        </p:txBody>
      </p:sp>
      <p:sp>
        <p:nvSpPr>
          <p:cNvPr id="2" name="Pealkiri 1"/>
          <p:cNvSpPr>
            <a:spLocks noGrp="1"/>
          </p:cNvSpPr>
          <p:nvPr>
            <p:ph type="ctrTitle" hasCustomPrompt="1"/>
          </p:nvPr>
        </p:nvSpPr>
        <p:spPr>
          <a:xfrm>
            <a:off x="1295400" y="1873584"/>
            <a:ext cx="6400800" cy="2560320"/>
          </a:xfrm>
        </p:spPr>
        <p:txBody>
          <a:bodyPr rtlCol="0" anchor="b">
            <a:normAutofit/>
          </a:bodyPr>
          <a:lstStyle>
            <a:lvl1pPr algn="l" rtl="0">
              <a:defRPr sz="4000">
                <a:solidFill>
                  <a:schemeClr val="tx1"/>
                </a:solidFill>
              </a:defRPr>
            </a:lvl1pPr>
          </a:lstStyle>
          <a:p>
            <a:pPr rtl="0"/>
            <a:r>
              <a:rPr lang="et-EE" noProof="0" dirty="0" smtClean="0"/>
              <a:t>Klõpsake juhtslaidi pealkirjalaadi redigeerimiseks</a:t>
            </a:r>
            <a:endParaRPr lang="et-EE" noProof="0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 rtlCol="0"/>
          <a:lstStyle>
            <a:lvl1pPr marL="0" indent="0" algn="l" rtl="0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t-EE" noProof="0" smtClean="0"/>
              <a:t>Klõpsake laadi muutmiseks</a:t>
            </a:r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51258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ealdise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 hasCustomPrompt="1"/>
          </p:nvPr>
        </p:nvSpPr>
        <p:spPr>
          <a:xfrm>
            <a:off x="1295400" y="255134"/>
            <a:ext cx="9601200" cy="1036850"/>
          </a:xfrm>
        </p:spPr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et-EE" noProof="0" dirty="0" smtClean="0"/>
              <a:t>Klõpsake juhtslaidi pealkirjalaadi redigeerimiseks</a:t>
            </a:r>
            <a:endParaRPr lang="et-EE" noProof="0" dirty="0"/>
          </a:p>
        </p:txBody>
      </p:sp>
      <p:sp>
        <p:nvSpPr>
          <p:cNvPr id="3" name="Pildi kohatäide 2" descr="Tühi kohatäide pildi lisamiseks. Klõpsake kohatäidet ja valige pilt, mille soovite lisada"/>
          <p:cNvSpPr>
            <a:spLocks noGrp="1"/>
          </p:cNvSpPr>
          <p:nvPr>
            <p:ph type="pic" idx="1"/>
          </p:nvPr>
        </p:nvSpPr>
        <p:spPr>
          <a:xfrm>
            <a:off x="4724400" y="1828801"/>
            <a:ext cx="6172200" cy="4343400"/>
          </a:xfrm>
        </p:spPr>
        <p:txBody>
          <a:bodyPr tIns="27432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t-EE" noProof="0" smtClean="0"/>
              <a:t>Pildi lisamiseks klõpsake ikooni</a:t>
            </a:r>
            <a:endParaRPr lang="et-EE" noProof="0" dirty="0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 hasCustomPrompt="1"/>
          </p:nvPr>
        </p:nvSpPr>
        <p:spPr>
          <a:xfrm>
            <a:off x="1295400" y="1828800"/>
            <a:ext cx="3017520" cy="4343400"/>
          </a:xfrm>
        </p:spPr>
        <p:txBody>
          <a:bodyPr rtlCol="0" anchor="ctr">
            <a:normAutofit/>
          </a:bodyPr>
          <a:lstStyle>
            <a:lvl1pPr marL="0" indent="0" rtl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rtl="0"/>
            <a:r>
              <a:rPr lang="et-EE" noProof="0" dirty="0" smtClean="0"/>
              <a:t>Klõpsake juhteksemplari alapealkirja laadi redigeerimiseks</a:t>
            </a:r>
            <a:endParaRPr lang="et-EE" noProof="0" dirty="0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A98E3CF-2031-4A4A-AB68-A952F5526A99}" type="datetime1">
              <a:rPr lang="et-EE" noProof="0" smtClean="0"/>
              <a:t>12.04.2019</a:t>
            </a:fld>
            <a:endParaRPr lang="et-EE" noProof="0" dirty="0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10675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aks pildiallkirjaga pil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stkülik 8"/>
          <p:cNvSpPr/>
          <p:nvPr/>
        </p:nvSpPr>
        <p:spPr bwMode="invGray">
          <a:xfrm>
            <a:off x="1295400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t-EE" noProof="0" dirty="0"/>
          </a:p>
        </p:txBody>
      </p:sp>
      <p:sp>
        <p:nvSpPr>
          <p:cNvPr id="10" name="Ristkülik 9"/>
          <p:cNvSpPr/>
          <p:nvPr/>
        </p:nvSpPr>
        <p:spPr bwMode="invGray">
          <a:xfrm>
            <a:off x="6324599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t-EE" noProof="0" dirty="0"/>
          </a:p>
        </p:txBody>
      </p:sp>
      <p:sp>
        <p:nvSpPr>
          <p:cNvPr id="11" name="Ristkülik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t-EE" sz="1800" noProof="0" dirty="0"/>
          </a:p>
        </p:txBody>
      </p:sp>
      <p:sp>
        <p:nvSpPr>
          <p:cNvPr id="12" name="Ristkülik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t-EE" sz="1800" noProof="0" dirty="0"/>
          </a:p>
        </p:txBody>
      </p:sp>
      <p:sp>
        <p:nvSpPr>
          <p:cNvPr id="2" name="Pealkiri 1"/>
          <p:cNvSpPr>
            <a:spLocks noGrp="1"/>
          </p:cNvSpPr>
          <p:nvPr>
            <p:ph type="title" hasCustomPrompt="1"/>
          </p:nvPr>
        </p:nvSpPr>
        <p:spPr>
          <a:xfrm>
            <a:off x="1295400" y="255134"/>
            <a:ext cx="9601200" cy="1036850"/>
          </a:xfrm>
        </p:spPr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et-EE" noProof="0" dirty="0" smtClean="0"/>
              <a:t>Klõpsake juhtslaidi pealkirjalaadi redigeerimiseks</a:t>
            </a:r>
            <a:endParaRPr lang="et-EE" noProof="0" dirty="0"/>
          </a:p>
        </p:txBody>
      </p:sp>
      <p:sp>
        <p:nvSpPr>
          <p:cNvPr id="3" name="Pildi kohatäide 2" descr="Tühi kohatäide pildi lisamiseks. Klõpsake kohatäidet ja valige pilt, mille soovite lisada"/>
          <p:cNvSpPr>
            <a:spLocks noGrp="1"/>
          </p:cNvSpPr>
          <p:nvPr>
            <p:ph type="pic" idx="1"/>
          </p:nvPr>
        </p:nvSpPr>
        <p:spPr>
          <a:xfrm>
            <a:off x="1298448" y="1828801"/>
            <a:ext cx="4572000" cy="3428999"/>
          </a:xfrm>
        </p:spPr>
        <p:txBody>
          <a:bodyPr tIns="27432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t-EE" noProof="0" smtClean="0"/>
              <a:t>Pildi lisamiseks klõpsake ikooni</a:t>
            </a:r>
            <a:endParaRPr lang="et-EE" noProof="0" dirty="0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 hasCustomPrompt="1"/>
          </p:nvPr>
        </p:nvSpPr>
        <p:spPr bwMode="invGray">
          <a:xfrm>
            <a:off x="1371273" y="5333098"/>
            <a:ext cx="4420252" cy="839102"/>
          </a:xfrm>
        </p:spPr>
        <p:txBody>
          <a:bodyPr rtlCol="0" anchor="t">
            <a:normAutofit/>
          </a:bodyPr>
          <a:lstStyle>
            <a:lvl1pPr marL="0" indent="0" rtl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rtl="0"/>
            <a:r>
              <a:rPr lang="et-EE" noProof="0" dirty="0" smtClean="0"/>
              <a:t>Klõpsake juhteksemplari alapealkirja laadi redigeerimiseks</a:t>
            </a:r>
            <a:endParaRPr lang="et-EE" noProof="0" dirty="0"/>
          </a:p>
        </p:txBody>
      </p:sp>
      <p:sp>
        <p:nvSpPr>
          <p:cNvPr id="8" name="Pildi kohatäide 2" descr="Tühi kohatäide pildi lisamiseks. Klõpsake kohatäidet ja valige pilt, mille soovite lisada"/>
          <p:cNvSpPr>
            <a:spLocks noGrp="1"/>
          </p:cNvSpPr>
          <p:nvPr>
            <p:ph type="pic" idx="13"/>
          </p:nvPr>
        </p:nvSpPr>
        <p:spPr>
          <a:xfrm>
            <a:off x="6324600" y="1828801"/>
            <a:ext cx="4572000" cy="3428999"/>
          </a:xfrm>
        </p:spPr>
        <p:txBody>
          <a:bodyPr tIns="27432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t-EE" noProof="0" smtClean="0"/>
              <a:t>Pildi lisamiseks klõpsake ikooni</a:t>
            </a:r>
            <a:endParaRPr lang="et-EE" noProof="0" dirty="0"/>
          </a:p>
        </p:txBody>
      </p:sp>
      <p:sp>
        <p:nvSpPr>
          <p:cNvPr id="13" name="Teksti kohatäide 3"/>
          <p:cNvSpPr>
            <a:spLocks noGrp="1"/>
          </p:cNvSpPr>
          <p:nvPr>
            <p:ph type="body" sz="half" idx="14" hasCustomPrompt="1"/>
          </p:nvPr>
        </p:nvSpPr>
        <p:spPr bwMode="invGray">
          <a:xfrm>
            <a:off x="6412954" y="5333098"/>
            <a:ext cx="4420252" cy="839102"/>
          </a:xfrm>
        </p:spPr>
        <p:txBody>
          <a:bodyPr rtlCol="0" anchor="t">
            <a:normAutofit/>
          </a:bodyPr>
          <a:lstStyle>
            <a:lvl1pPr marL="0" indent="0" rtl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rtl="0"/>
            <a:r>
              <a:rPr lang="et-EE" noProof="0" dirty="0" smtClean="0"/>
              <a:t>Klõpsake juhteksemplari alapealkirja laadi redigeerimiseks</a:t>
            </a:r>
            <a:endParaRPr lang="et-EE" noProof="0" dirty="0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97914D0-6FA0-4BB5-9125-3D6F5674F01F}" type="datetime1">
              <a:rPr lang="et-EE" noProof="0" smtClean="0"/>
              <a:t>12.04.2019</a:t>
            </a:fld>
            <a:endParaRPr lang="et-EE" noProof="0" dirty="0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394401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ealkiri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t-EE" noProof="0" dirty="0" smtClean="0"/>
              <a:t>Klõpsake juhtslaidi pealkirjalaadi redigeerimiseks</a:t>
            </a:r>
            <a:endParaRPr lang="et-EE" noProof="0" dirty="0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t-EE" noProof="0" dirty="0" smtClean="0"/>
              <a:t>Klõpsake juhteksemplari alapealkirja laadi redigeerimiseks</a:t>
            </a:r>
          </a:p>
          <a:p>
            <a:pPr lvl="1" rtl="0"/>
            <a:r>
              <a:rPr lang="et-EE" noProof="0" dirty="0" smtClean="0"/>
              <a:t>Teine tase</a:t>
            </a:r>
          </a:p>
          <a:p>
            <a:pPr lvl="2" rtl="0"/>
            <a:r>
              <a:rPr lang="et-EE" noProof="0" dirty="0" smtClean="0"/>
              <a:t>Kolmas tase</a:t>
            </a:r>
          </a:p>
          <a:p>
            <a:pPr lvl="3" rtl="0"/>
            <a:r>
              <a:rPr lang="et-EE" noProof="0" dirty="0" smtClean="0"/>
              <a:t>Neljas tase</a:t>
            </a:r>
          </a:p>
          <a:p>
            <a:pPr lvl="4" rtl="0"/>
            <a:r>
              <a:rPr lang="et-EE" noProof="0" dirty="0" smtClean="0"/>
              <a:t>Viies tase</a:t>
            </a:r>
            <a:endParaRPr lang="et-EE" noProof="0" dirty="0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4CEF293-708E-4F67-9C9A-F3795664C73A}" type="datetime1">
              <a:rPr lang="et-EE" noProof="0" smtClean="0"/>
              <a:t>12.04.2019</a:t>
            </a:fld>
            <a:endParaRPr lang="et-EE" noProof="0" dirty="0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109294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alne pealkiri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stkülik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t-EE" noProof="0" dirty="0"/>
          </a:p>
        </p:txBody>
      </p:sp>
      <p:sp>
        <p:nvSpPr>
          <p:cNvPr id="8" name="Ristkülik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t-EE" noProof="0" dirty="0"/>
          </a:p>
        </p:txBody>
      </p:sp>
      <p:sp>
        <p:nvSpPr>
          <p:cNvPr id="9" name="Ristkülik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t-EE" noProof="0" dirty="0"/>
          </a:p>
        </p:txBody>
      </p:sp>
      <p:sp>
        <p:nvSpPr>
          <p:cNvPr id="2" name="Vertikaalne pealkiri 1"/>
          <p:cNvSpPr>
            <a:spLocks noGrp="1"/>
          </p:cNvSpPr>
          <p:nvPr>
            <p:ph type="title" orient="vert" hasCustomPrompt="1"/>
          </p:nvPr>
        </p:nvSpPr>
        <p:spPr>
          <a:xfrm>
            <a:off x="9871318" y="685800"/>
            <a:ext cx="1033272" cy="5486400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t-EE" noProof="0" dirty="0" smtClean="0"/>
              <a:t>Klõpsake juhtslaidi pealkirjalaadi redigeerimiseks</a:t>
            </a:r>
            <a:endParaRPr lang="et-EE" noProof="0" dirty="0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 hasCustomPrompt="1"/>
          </p:nvPr>
        </p:nvSpPr>
        <p:spPr>
          <a:xfrm>
            <a:off x="1295400" y="685800"/>
            <a:ext cx="7976754" cy="5486400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t-EE" noProof="0" dirty="0" smtClean="0"/>
              <a:t>Klõpsake juhteksemplari alapealkirja laadi redigeerimiseks</a:t>
            </a:r>
          </a:p>
          <a:p>
            <a:pPr lvl="1" rtl="0"/>
            <a:r>
              <a:rPr lang="et-EE" noProof="0" dirty="0" smtClean="0"/>
              <a:t>Teine tase</a:t>
            </a:r>
          </a:p>
          <a:p>
            <a:pPr lvl="2" rtl="0"/>
            <a:r>
              <a:rPr lang="et-EE" noProof="0" dirty="0" smtClean="0"/>
              <a:t>Kolmas tase</a:t>
            </a:r>
          </a:p>
          <a:p>
            <a:pPr lvl="3" rtl="0"/>
            <a:r>
              <a:rPr lang="et-EE" noProof="0" dirty="0" smtClean="0"/>
              <a:t>Neljas tase</a:t>
            </a:r>
          </a:p>
          <a:p>
            <a:pPr lvl="4" rtl="0"/>
            <a:r>
              <a:rPr lang="et-EE" noProof="0" dirty="0" smtClean="0"/>
              <a:t>Viies tase</a:t>
            </a:r>
            <a:endParaRPr lang="et-EE" noProof="0" dirty="0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F4AF12-71FF-4E95-9AF9-092D1ECEF30C}" type="datetime1">
              <a:rPr lang="et-EE" noProof="0" smtClean="0"/>
              <a:t>12.04.2019</a:t>
            </a:fld>
            <a:endParaRPr lang="et-EE" noProof="0" dirty="0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7F8E3F6-DE14-48B2-B2BC-6FABA9630FB8}" type="slidenum">
              <a:rPr lang="et-EE" noProof="0" smtClean="0"/>
              <a:pPr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180411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t-EE" noProof="0" dirty="0" smtClean="0"/>
              <a:t>Klõpsake juhtslaidi pealkirjalaadi redigeerimiseks</a:t>
            </a:r>
            <a:endParaRPr lang="et-EE" noProof="0" dirty="0"/>
          </a:p>
        </p:txBody>
      </p:sp>
      <p:sp>
        <p:nvSpPr>
          <p:cNvPr id="3" name="Sisu kohatäide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t-EE" noProof="0" dirty="0" smtClean="0"/>
              <a:t>Klõpsake juhteksemplari alapealkirja laadi redigeerimiseks</a:t>
            </a:r>
          </a:p>
          <a:p>
            <a:pPr lvl="1" rtl="0"/>
            <a:r>
              <a:rPr lang="et-EE" noProof="0" dirty="0" smtClean="0"/>
              <a:t>Teine tase</a:t>
            </a:r>
          </a:p>
          <a:p>
            <a:pPr lvl="2" rtl="0"/>
            <a:r>
              <a:rPr lang="et-EE" noProof="0" dirty="0" smtClean="0"/>
              <a:t>Kolmas tase</a:t>
            </a:r>
          </a:p>
          <a:p>
            <a:pPr lvl="3" rtl="0"/>
            <a:r>
              <a:rPr lang="et-EE" noProof="0" dirty="0" smtClean="0"/>
              <a:t>Neljas tase</a:t>
            </a:r>
          </a:p>
          <a:p>
            <a:pPr lvl="4" rtl="0"/>
            <a:r>
              <a:rPr lang="et-EE" noProof="0" dirty="0" smtClean="0"/>
              <a:t>Viies tase</a:t>
            </a:r>
            <a:endParaRPr lang="et-EE" noProof="0" dirty="0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DFF852C-3470-40FC-8A50-6A41B40E30D6}" type="datetime1">
              <a:rPr lang="et-EE" noProof="0" smtClean="0"/>
              <a:t>12.04.2019</a:t>
            </a:fld>
            <a:endParaRPr lang="et-EE" noProof="0" dirty="0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59618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ldiga 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stkülik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t-EE" sz="1800" noProof="0" dirty="0"/>
          </a:p>
        </p:txBody>
      </p:sp>
      <p:sp>
        <p:nvSpPr>
          <p:cNvPr id="11" name="Vabakuju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et-EE" sz="1800" noProof="0" dirty="0"/>
          </a:p>
        </p:txBody>
      </p:sp>
      <p:sp>
        <p:nvSpPr>
          <p:cNvPr id="12" name="Vabakuju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et-EE" sz="1800" noProof="0" dirty="0"/>
          </a:p>
        </p:txBody>
      </p:sp>
      <p:sp>
        <p:nvSpPr>
          <p:cNvPr id="2" name="Pealkiri 1"/>
          <p:cNvSpPr>
            <a:spLocks noGrp="1"/>
          </p:cNvSpPr>
          <p:nvPr>
            <p:ph type="ctrTitle" hasCustomPrompt="1"/>
          </p:nvPr>
        </p:nvSpPr>
        <p:spPr>
          <a:xfrm>
            <a:off x="1295401" y="1873584"/>
            <a:ext cx="5120640" cy="2560320"/>
          </a:xfrm>
        </p:spPr>
        <p:txBody>
          <a:bodyPr rtlCol="0" anchor="b">
            <a:normAutofit/>
          </a:bodyPr>
          <a:lstStyle>
            <a:lvl1pPr algn="l" rtl="0">
              <a:defRPr sz="4000">
                <a:solidFill>
                  <a:schemeClr val="tx1"/>
                </a:solidFill>
              </a:defRPr>
            </a:lvl1pPr>
          </a:lstStyle>
          <a:p>
            <a:pPr rtl="0"/>
            <a:r>
              <a:rPr lang="et-EE" noProof="0" dirty="0" smtClean="0"/>
              <a:t>Klõpsake juhtslaidi pealkirjalaadi redigeerimiseks</a:t>
            </a:r>
            <a:endParaRPr lang="et-EE" noProof="0" dirty="0"/>
          </a:p>
        </p:txBody>
      </p:sp>
      <p:sp>
        <p:nvSpPr>
          <p:cNvPr id="15" name="Pildi kohatäide 14" descr="Tühi kohatäide pildi lisamiseks. Klõpsake kohatäidet ja valige pilt, mille soovite lisada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 rtlCol="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pPr rtl="0"/>
            <a:r>
              <a:rPr lang="et-EE" noProof="0" smtClean="0"/>
              <a:t>Pildi lisamiseks klõpsake ikooni</a:t>
            </a:r>
            <a:endParaRPr lang="et-EE" noProof="0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 rtlCol="0"/>
          <a:lstStyle>
            <a:lvl1pPr marL="0" indent="0" algn="l" rtl="0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t-EE" noProof="0" smtClean="0"/>
              <a:t>Klõpsake laadi muutmiseks</a:t>
            </a:r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40281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stkülik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t-EE" sz="1800" noProof="0" dirty="0"/>
          </a:p>
        </p:txBody>
      </p:sp>
      <p:sp>
        <p:nvSpPr>
          <p:cNvPr id="8" name="Vabakuju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et-EE" sz="1800" noProof="0" dirty="0"/>
          </a:p>
        </p:txBody>
      </p:sp>
      <p:sp>
        <p:nvSpPr>
          <p:cNvPr id="9" name="Vabakuju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et-EE" sz="1800" noProof="0" dirty="0"/>
          </a:p>
        </p:txBody>
      </p:sp>
      <p:sp>
        <p:nvSpPr>
          <p:cNvPr id="10" name="Vabakuju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et-EE" sz="1800" noProof="0" dirty="0"/>
          </a:p>
        </p:txBody>
      </p:sp>
      <p:sp>
        <p:nvSpPr>
          <p:cNvPr id="2" name="Pealkiri 1"/>
          <p:cNvSpPr>
            <a:spLocks noGrp="1"/>
          </p:cNvSpPr>
          <p:nvPr>
            <p:ph type="title" hasCustomPrompt="1"/>
          </p:nvPr>
        </p:nvSpPr>
        <p:spPr>
          <a:xfrm>
            <a:off x="1295398" y="2914650"/>
            <a:ext cx="8046720" cy="1557338"/>
          </a:xfrm>
        </p:spPr>
        <p:txBody>
          <a:bodyPr rtlCol="0" anchor="b">
            <a:normAutofit/>
          </a:bodyPr>
          <a:lstStyle>
            <a:lvl1pPr rtl="0">
              <a:defRPr sz="3200">
                <a:solidFill>
                  <a:schemeClr val="tx1"/>
                </a:solidFill>
              </a:defRPr>
            </a:lvl1pPr>
          </a:lstStyle>
          <a:p>
            <a:pPr rtl="0"/>
            <a:r>
              <a:rPr lang="et-EE" noProof="0" dirty="0" smtClean="0"/>
              <a:t>Klõpsake juhtslaidi pealkirjalaadi redigeerimiseks</a:t>
            </a:r>
            <a:endParaRPr lang="et-EE" noProof="0" dirty="0"/>
          </a:p>
        </p:txBody>
      </p:sp>
      <p:sp>
        <p:nvSpPr>
          <p:cNvPr id="3" name="Teksti kohatäide 2"/>
          <p:cNvSpPr>
            <a:spLocks noGrp="1"/>
          </p:cNvSpPr>
          <p:nvPr>
            <p:ph type="body" idx="1" hasCustomPrompt="1"/>
          </p:nvPr>
        </p:nvSpPr>
        <p:spPr>
          <a:xfrm>
            <a:off x="1295398" y="4589463"/>
            <a:ext cx="8046718" cy="1011237"/>
          </a:xfrm>
        </p:spPr>
        <p:txBody>
          <a:bodyPr rtlCol="0"/>
          <a:lstStyle>
            <a:lvl1pPr marL="0" indent="0" rtl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t-EE" noProof="0" dirty="0" smtClean="0"/>
              <a:t>Klõpsake juhteksemplari alapealkirja laadi redigeerimiseks</a:t>
            </a:r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151964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 sisupaigutu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ealkiri 1"/>
          <p:cNvSpPr>
            <a:spLocks noGrp="1"/>
          </p:cNvSpPr>
          <p:nvPr>
            <p:ph type="title" hasCustomPrompt="1"/>
          </p:nvPr>
        </p:nvSpPr>
        <p:spPr>
          <a:xfrm>
            <a:off x="1295400" y="255134"/>
            <a:ext cx="9601200" cy="1036850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t-EE" noProof="0" dirty="0" smtClean="0"/>
              <a:t>Klõpsake juhtslaidi pealkirjalaadi redigeerimiseks</a:t>
            </a:r>
            <a:endParaRPr lang="et-EE" noProof="0" dirty="0"/>
          </a:p>
        </p:txBody>
      </p:sp>
      <p:sp>
        <p:nvSpPr>
          <p:cNvPr id="8" name="Sisu kohatäide 2"/>
          <p:cNvSpPr>
            <a:spLocks noGrp="1"/>
          </p:cNvSpPr>
          <p:nvPr>
            <p:ph sz="half" idx="1" hasCustomPrompt="1"/>
          </p:nvPr>
        </p:nvSpPr>
        <p:spPr>
          <a:xfrm>
            <a:off x="1295400" y="1828800"/>
            <a:ext cx="4572000" cy="4343400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t-EE" noProof="0" dirty="0" smtClean="0"/>
              <a:t>Klõpsake juhteksemplari alapealkirja laadi redigeerimiseks</a:t>
            </a:r>
          </a:p>
          <a:p>
            <a:pPr lvl="1" rtl="0"/>
            <a:r>
              <a:rPr lang="et-EE" noProof="0" dirty="0" smtClean="0"/>
              <a:t>Teine tase</a:t>
            </a:r>
          </a:p>
          <a:p>
            <a:pPr lvl="2" rtl="0"/>
            <a:r>
              <a:rPr lang="et-EE" noProof="0" dirty="0" smtClean="0"/>
              <a:t>Kolmas tase</a:t>
            </a:r>
          </a:p>
          <a:p>
            <a:pPr lvl="3" rtl="0"/>
            <a:r>
              <a:rPr lang="et-EE" noProof="0" dirty="0" smtClean="0"/>
              <a:t>Neljas tase</a:t>
            </a:r>
          </a:p>
          <a:p>
            <a:pPr lvl="4" rtl="0"/>
            <a:r>
              <a:rPr lang="et-EE" noProof="0" dirty="0" smtClean="0"/>
              <a:t>Viies tase</a:t>
            </a:r>
            <a:endParaRPr lang="et-EE" noProof="0" dirty="0"/>
          </a:p>
        </p:txBody>
      </p:sp>
      <p:sp>
        <p:nvSpPr>
          <p:cNvPr id="10" name="Sisu kohatäide 3"/>
          <p:cNvSpPr>
            <a:spLocks noGrp="1"/>
          </p:cNvSpPr>
          <p:nvPr>
            <p:ph sz="half" idx="2" hasCustomPrompt="1"/>
          </p:nvPr>
        </p:nvSpPr>
        <p:spPr>
          <a:xfrm>
            <a:off x="6324600" y="1828799"/>
            <a:ext cx="4572000" cy="4343401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t-EE" noProof="0" dirty="0" smtClean="0"/>
              <a:t>Klõpsake juhteksemplari alapealkirja laadi redigeerimiseks</a:t>
            </a:r>
          </a:p>
          <a:p>
            <a:pPr lvl="1" rtl="0"/>
            <a:r>
              <a:rPr lang="et-EE" noProof="0" dirty="0" smtClean="0"/>
              <a:t>Teine tase</a:t>
            </a:r>
          </a:p>
          <a:p>
            <a:pPr lvl="2" rtl="0"/>
            <a:r>
              <a:rPr lang="et-EE" noProof="0" dirty="0" smtClean="0"/>
              <a:t>Kolmas tase</a:t>
            </a:r>
          </a:p>
          <a:p>
            <a:pPr lvl="3" rtl="0"/>
            <a:r>
              <a:rPr lang="et-EE" noProof="0" dirty="0" smtClean="0"/>
              <a:t>Neljas tase</a:t>
            </a:r>
          </a:p>
          <a:p>
            <a:pPr lvl="4" rtl="0"/>
            <a:r>
              <a:rPr lang="et-EE" noProof="0" dirty="0" smtClean="0"/>
              <a:t>Viies tase</a:t>
            </a:r>
            <a:endParaRPr lang="et-EE" noProof="0" dirty="0"/>
          </a:p>
        </p:txBody>
      </p:sp>
      <p:sp>
        <p:nvSpPr>
          <p:cNvPr id="12" name="Jaluse kohatäide 5"/>
          <p:cNvSpPr>
            <a:spLocks noGrp="1"/>
          </p:cNvSpPr>
          <p:nvPr>
            <p:ph type="ftr" sz="quarter" idx="11"/>
          </p:nvPr>
        </p:nvSpPr>
        <p:spPr>
          <a:xfrm>
            <a:off x="1295399" y="6374999"/>
            <a:ext cx="6243203" cy="274320"/>
          </a:xfrm>
        </p:spPr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13" name="Kuupäeva kohatäide 4"/>
          <p:cNvSpPr>
            <a:spLocks noGrp="1"/>
          </p:cNvSpPr>
          <p:nvPr>
            <p:ph type="dt" sz="half" idx="10"/>
          </p:nvPr>
        </p:nvSpPr>
        <p:spPr>
          <a:xfrm>
            <a:off x="7791449" y="6374999"/>
            <a:ext cx="1480705" cy="274320"/>
          </a:xfrm>
        </p:spPr>
        <p:txBody>
          <a:bodyPr rtlCol="0"/>
          <a:lstStyle/>
          <a:p>
            <a:pPr rtl="0"/>
            <a:r>
              <a:rPr lang="et-EE" noProof="0" dirty="0" smtClean="0"/>
              <a:t>27.4.2017</a:t>
            </a:r>
            <a:endParaRPr lang="et-EE" noProof="0" dirty="0"/>
          </a:p>
        </p:txBody>
      </p:sp>
      <p:sp>
        <p:nvSpPr>
          <p:cNvPr id="14" name="Slaidinumbri kohatäide 6"/>
          <p:cNvSpPr>
            <a:spLocks noGrp="1"/>
          </p:cNvSpPr>
          <p:nvPr>
            <p:ph type="sldNum" sz="quarter" idx="12"/>
          </p:nvPr>
        </p:nvSpPr>
        <p:spPr>
          <a:xfrm>
            <a:off x="9525000" y="6374999"/>
            <a:ext cx="1371600" cy="274320"/>
          </a:xfrm>
        </p:spPr>
        <p:txBody>
          <a:bodyPr rtlCol="0"/>
          <a:lstStyle/>
          <a:p>
            <a:pPr rtl="0"/>
            <a:fld id="{A7F8E3F6-DE14-48B2-B2BC-6FABA9630FB8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44820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 hasCustomPrompt="1"/>
          </p:nvPr>
        </p:nvSpPr>
        <p:spPr>
          <a:xfrm>
            <a:off x="1295400" y="255134"/>
            <a:ext cx="9601200" cy="1036850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t-EE" noProof="0" dirty="0" smtClean="0"/>
              <a:t>Klõpsake juhtslaidi pealkirjalaadi redigeerimiseks</a:t>
            </a:r>
            <a:endParaRPr lang="et-EE" noProof="0" dirty="0"/>
          </a:p>
        </p:txBody>
      </p:sp>
      <p:sp>
        <p:nvSpPr>
          <p:cNvPr id="3" name="Teksti kohatäide 2"/>
          <p:cNvSpPr>
            <a:spLocks noGrp="1"/>
          </p:cNvSpPr>
          <p:nvPr>
            <p:ph type="body" idx="1" hasCustomPrompt="1"/>
          </p:nvPr>
        </p:nvSpPr>
        <p:spPr>
          <a:xfrm>
            <a:off x="1295400" y="1828799"/>
            <a:ext cx="4572000" cy="1175657"/>
          </a:xfrm>
        </p:spPr>
        <p:txBody>
          <a:bodyPr rtlCol="0" anchor="ctr">
            <a:normAutofit/>
          </a:bodyPr>
          <a:lstStyle>
            <a:lvl1pPr marL="0" indent="0" rtl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rtl="0"/>
            <a:r>
              <a:rPr lang="et-EE" noProof="0" dirty="0" smtClean="0"/>
              <a:t>Klõpsake juhteksemplari alapealkirja laadi redigeerimiseks</a:t>
            </a:r>
            <a:endParaRPr lang="et-EE" noProof="0" dirty="0"/>
          </a:p>
        </p:txBody>
      </p:sp>
      <p:sp>
        <p:nvSpPr>
          <p:cNvPr id="4" name="Sisu kohatäide 3"/>
          <p:cNvSpPr>
            <a:spLocks noGrp="1"/>
          </p:cNvSpPr>
          <p:nvPr>
            <p:ph sz="half" idx="2" hasCustomPrompt="1"/>
          </p:nvPr>
        </p:nvSpPr>
        <p:spPr>
          <a:xfrm>
            <a:off x="1295400" y="3000770"/>
            <a:ext cx="4572000" cy="3171429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t-EE" noProof="0" dirty="0" smtClean="0"/>
              <a:t>Klõpsake juhteksemplari alapealkirja laadi redigeerimiseks</a:t>
            </a:r>
          </a:p>
          <a:p>
            <a:pPr lvl="1" rtl="0"/>
            <a:r>
              <a:rPr lang="et-EE" noProof="0" dirty="0" smtClean="0"/>
              <a:t>Teine tase</a:t>
            </a:r>
          </a:p>
          <a:p>
            <a:pPr lvl="2" rtl="0"/>
            <a:r>
              <a:rPr lang="et-EE" noProof="0" dirty="0" smtClean="0"/>
              <a:t>Kolmas tase</a:t>
            </a:r>
          </a:p>
          <a:p>
            <a:pPr lvl="3" rtl="0"/>
            <a:r>
              <a:rPr lang="et-EE" noProof="0" dirty="0" smtClean="0"/>
              <a:t>Neljas tase</a:t>
            </a:r>
          </a:p>
          <a:p>
            <a:pPr lvl="4" rtl="0"/>
            <a:r>
              <a:rPr lang="et-EE" noProof="0" dirty="0" smtClean="0"/>
              <a:t>Viies tase</a:t>
            </a:r>
            <a:endParaRPr lang="et-EE" noProof="0" dirty="0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 hasCustomPrompt="1"/>
          </p:nvPr>
        </p:nvSpPr>
        <p:spPr>
          <a:xfrm>
            <a:off x="6324600" y="1828800"/>
            <a:ext cx="4572000" cy="1171970"/>
          </a:xfrm>
        </p:spPr>
        <p:txBody>
          <a:bodyPr rtlCol="0" anchor="ctr">
            <a:normAutofit/>
          </a:bodyPr>
          <a:lstStyle>
            <a:lvl1pPr marL="0" indent="0" rtl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rtl="0"/>
            <a:r>
              <a:rPr lang="et-EE" noProof="0" dirty="0" smtClean="0"/>
              <a:t>Klõpsake juhteksemplari alapealkirja laadi redigeerimiseks</a:t>
            </a:r>
            <a:endParaRPr lang="et-EE" noProof="0" dirty="0"/>
          </a:p>
        </p:txBody>
      </p:sp>
      <p:sp>
        <p:nvSpPr>
          <p:cNvPr id="6" name="Sisu kohatäide 5"/>
          <p:cNvSpPr>
            <a:spLocks noGrp="1"/>
          </p:cNvSpPr>
          <p:nvPr>
            <p:ph sz="quarter" idx="4" hasCustomPrompt="1"/>
          </p:nvPr>
        </p:nvSpPr>
        <p:spPr>
          <a:xfrm>
            <a:off x="6324600" y="3000770"/>
            <a:ext cx="4572000" cy="3171429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t-EE" noProof="0" dirty="0" smtClean="0"/>
              <a:t>Klõpsake juhteksemplari alapealkirja laadi redigeerimiseks</a:t>
            </a:r>
          </a:p>
          <a:p>
            <a:pPr lvl="1" rtl="0"/>
            <a:r>
              <a:rPr lang="et-EE" noProof="0" dirty="0" smtClean="0"/>
              <a:t>Teine tase</a:t>
            </a:r>
          </a:p>
          <a:p>
            <a:pPr lvl="2" rtl="0"/>
            <a:r>
              <a:rPr lang="et-EE" noProof="0" dirty="0" smtClean="0"/>
              <a:t>Kolmas tase</a:t>
            </a:r>
          </a:p>
          <a:p>
            <a:pPr lvl="3" rtl="0"/>
            <a:r>
              <a:rPr lang="et-EE" noProof="0" dirty="0" smtClean="0"/>
              <a:t>Neljas tase</a:t>
            </a:r>
          </a:p>
          <a:p>
            <a:pPr lvl="4" rtl="0"/>
            <a:r>
              <a:rPr lang="et-EE" noProof="0" dirty="0" smtClean="0"/>
              <a:t>Viies tase</a:t>
            </a:r>
            <a:endParaRPr lang="et-EE" noProof="0" dirty="0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4BE017-80A5-4FA7-BAE5-5D17CE72595D}" type="datetime1">
              <a:rPr lang="et-EE" noProof="0" smtClean="0"/>
              <a:t>12.04.2019</a:t>
            </a:fld>
            <a:endParaRPr lang="et-EE" noProof="0" dirty="0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602360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t-EE" noProof="0" dirty="0" smtClean="0"/>
              <a:t>Klõpsake juhtslaidi pealkirjalaadi redigeerimiseks</a:t>
            </a:r>
            <a:endParaRPr lang="et-EE" noProof="0" dirty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2B92B2-3432-4DAB-9922-C7327517D82A}" type="datetime1">
              <a:rPr lang="et-EE" noProof="0" smtClean="0"/>
              <a:t>12.04.2019</a:t>
            </a:fld>
            <a:endParaRPr lang="et-EE" noProof="0" dirty="0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339733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BA2907-E958-40FF-8038-FBF73A263A5C}" type="datetime1">
              <a:rPr lang="et-EE" noProof="0" smtClean="0"/>
              <a:t>12.04.2019</a:t>
            </a:fld>
            <a:endParaRPr lang="et-EE" noProof="0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98363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paigu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 hasCustomPrompt="1"/>
          </p:nvPr>
        </p:nvSpPr>
        <p:spPr/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et-EE" noProof="0" dirty="0" smtClean="0"/>
              <a:t>Klõpsake juhtslaidi pealkirjalaadi redigeerimiseks</a:t>
            </a:r>
            <a:endParaRPr lang="et-EE" noProof="0" dirty="0"/>
          </a:p>
        </p:txBody>
      </p:sp>
      <p:sp>
        <p:nvSpPr>
          <p:cNvPr id="3" name="Sisu kohatäide 2"/>
          <p:cNvSpPr>
            <a:spLocks noGrp="1"/>
          </p:cNvSpPr>
          <p:nvPr>
            <p:ph idx="1" hasCustomPrompt="1"/>
          </p:nvPr>
        </p:nvSpPr>
        <p:spPr>
          <a:xfrm>
            <a:off x="4728209" y="1828800"/>
            <a:ext cx="6126480" cy="43434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rtl="0"/>
            <a:r>
              <a:rPr lang="et-EE" noProof="0" dirty="0" smtClean="0"/>
              <a:t>Klõpsake juhteksemplari alapealkirja laadi redigeerimiseks</a:t>
            </a:r>
          </a:p>
          <a:p>
            <a:pPr lvl="1" rtl="0"/>
            <a:r>
              <a:rPr lang="et-EE" noProof="0" dirty="0" smtClean="0"/>
              <a:t>Teine tase</a:t>
            </a:r>
          </a:p>
          <a:p>
            <a:pPr lvl="2" rtl="0"/>
            <a:r>
              <a:rPr lang="et-EE" noProof="0" dirty="0" smtClean="0"/>
              <a:t>Kolmas tase</a:t>
            </a:r>
          </a:p>
          <a:p>
            <a:pPr lvl="3" rtl="0"/>
            <a:r>
              <a:rPr lang="et-EE" noProof="0" dirty="0" smtClean="0"/>
              <a:t>Neljas tase</a:t>
            </a:r>
          </a:p>
          <a:p>
            <a:pPr lvl="4" rtl="0"/>
            <a:r>
              <a:rPr lang="et-EE" noProof="0" dirty="0" smtClean="0"/>
              <a:t>Viies tase</a:t>
            </a:r>
            <a:endParaRPr lang="et-EE" noProof="0" dirty="0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 hasCustomPrompt="1"/>
          </p:nvPr>
        </p:nvSpPr>
        <p:spPr>
          <a:xfrm>
            <a:off x="1295400" y="1828800"/>
            <a:ext cx="3017520" cy="4343400"/>
          </a:xfrm>
        </p:spPr>
        <p:txBody>
          <a:bodyPr rtlCol="0" anchor="ctr">
            <a:normAutofit/>
          </a:bodyPr>
          <a:lstStyle>
            <a:lvl1pPr marL="0" indent="0" rtl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rtl="0"/>
            <a:r>
              <a:rPr lang="et-EE" noProof="0" dirty="0" smtClean="0"/>
              <a:t>Klõpsake juhteksemplari alapealkirja laadi redigeerimiseks</a:t>
            </a:r>
            <a:endParaRPr lang="et-EE" noProof="0" dirty="0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C666128-9AFC-43E9-864C-78EEAD31422A}" type="datetime1">
              <a:rPr lang="et-EE" noProof="0" smtClean="0"/>
              <a:t>12.04.2019</a:t>
            </a:fld>
            <a:endParaRPr lang="et-EE" noProof="0" dirty="0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5476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stkülik 6"/>
          <p:cNvSpPr/>
          <p:nvPr userDrawn="1"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t-EE" noProof="0" dirty="0"/>
          </a:p>
        </p:txBody>
      </p:sp>
      <p:sp>
        <p:nvSpPr>
          <p:cNvPr id="8" name="Ristkülik 7"/>
          <p:cNvSpPr/>
          <p:nvPr userDrawn="1"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t-EE" noProof="0" dirty="0"/>
          </a:p>
        </p:txBody>
      </p:sp>
      <p:sp>
        <p:nvSpPr>
          <p:cNvPr id="9" name="Ristkülik 8"/>
          <p:cNvSpPr/>
          <p:nvPr userDrawn="1"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t-EE" noProof="0" dirty="0"/>
          </a:p>
        </p:txBody>
      </p:sp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t-EE" noProof="0" dirty="0" smtClean="0"/>
              <a:t>Klõpsake juhtslaidi pealkirjalaadi redigeerimiseks</a:t>
            </a:r>
            <a:endParaRPr lang="et-EE" noProof="0" dirty="0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rtl="0"/>
            <a:r>
              <a:rPr lang="et-EE" noProof="0" dirty="0" smtClean="0"/>
              <a:t>Klõpsake juhteksemplari alapealkirja laadi redigeerimiseks</a:t>
            </a:r>
          </a:p>
          <a:p>
            <a:pPr lvl="1" rtl="0"/>
            <a:r>
              <a:rPr lang="et-EE" noProof="0" dirty="0" smtClean="0"/>
              <a:t>Teine tase</a:t>
            </a:r>
          </a:p>
          <a:p>
            <a:pPr lvl="2" rtl="0"/>
            <a:r>
              <a:rPr lang="et-EE" noProof="0" dirty="0" smtClean="0"/>
              <a:t>Kolmas tase</a:t>
            </a:r>
          </a:p>
          <a:p>
            <a:pPr lvl="3" rtl="0"/>
            <a:r>
              <a:rPr lang="et-EE" noProof="0" dirty="0" smtClean="0"/>
              <a:t>Neljas tase</a:t>
            </a:r>
          </a:p>
          <a:p>
            <a:pPr lvl="4" rtl="0"/>
            <a:r>
              <a:rPr lang="et-EE" noProof="0" dirty="0" smtClean="0"/>
              <a:t>Viies tase</a:t>
            </a:r>
            <a:endParaRPr lang="et-EE" noProof="0" dirty="0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77914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8D49BD8D-A8C4-4AD8-8672-FEF00C594782}" type="datetime1">
              <a:rPr lang="et-EE" noProof="0" smtClean="0"/>
              <a:t>12.04.2019</a:t>
            </a:fld>
            <a:endParaRPr lang="et-EE" noProof="0" dirty="0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525000" y="6374999"/>
            <a:ext cx="1371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A7F8E3F6-DE14-48B2-B2BC-6FABA9630FB8}" type="slidenum">
              <a:rPr lang="et-EE" noProof="0" smtClean="0"/>
              <a:pPr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5947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1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7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545284" y="1627464"/>
            <a:ext cx="6258188" cy="2348918"/>
          </a:xfrm>
        </p:spPr>
        <p:txBody>
          <a:bodyPr rtlCol="0">
            <a:normAutofit/>
          </a:bodyPr>
          <a:lstStyle/>
          <a:p>
            <a:pPr rtl="0"/>
            <a:r>
              <a:rPr lang="et-EE" dirty="0" smtClean="0"/>
              <a:t>VÄLIJÕUSAAL </a:t>
            </a:r>
            <a:br>
              <a:rPr lang="et-EE" dirty="0" smtClean="0"/>
            </a:br>
            <a:r>
              <a:rPr lang="et-EE" sz="2700" dirty="0" smtClean="0"/>
              <a:t>PÕLVA-HIMMASTE-EOSTE</a:t>
            </a:r>
            <a:r>
              <a:rPr lang="et-EE" sz="2400" dirty="0" smtClean="0"/>
              <a:t> KERGLIIKLUSTEE ÄÄRES</a:t>
            </a:r>
            <a:endParaRPr lang="et-EE" sz="2400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545284" y="5025005"/>
            <a:ext cx="5738070" cy="1600200"/>
          </a:xfrm>
        </p:spPr>
        <p:txBody>
          <a:bodyPr rtlCol="0"/>
          <a:lstStyle/>
          <a:p>
            <a:r>
              <a:rPr lang="et-EE" sz="1800" dirty="0"/>
              <a:t>ETTEPANEK PÕLVA VALLA KAASAVA EELARVE </a:t>
            </a:r>
            <a:r>
              <a:rPr lang="et-EE" sz="1800" dirty="0" smtClean="0"/>
              <a:t>VAHENDITE KASUTAMISEKS</a:t>
            </a:r>
          </a:p>
          <a:p>
            <a:endParaRPr lang="et-EE" sz="1800" dirty="0"/>
          </a:p>
          <a:p>
            <a:pPr algn="ctr"/>
            <a:r>
              <a:rPr lang="et-EE" sz="1800" dirty="0" smtClean="0"/>
              <a:t>2019</a:t>
            </a:r>
            <a:endParaRPr lang="et-EE" sz="1800" dirty="0"/>
          </a:p>
          <a:p>
            <a:pPr rtl="0"/>
            <a:endParaRPr lang="et-EE" dirty="0"/>
          </a:p>
        </p:txBody>
      </p:sp>
      <p:pic>
        <p:nvPicPr>
          <p:cNvPr id="13" name="Pildi kohatäide 12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69" r="24869"/>
          <a:stretch>
            <a:fillRect/>
          </a:stretch>
        </p:blipFill>
        <p:spPr/>
      </p:pic>
      <p:pic>
        <p:nvPicPr>
          <p:cNvPr id="14" name="Pilt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875" y="258796"/>
            <a:ext cx="1905266" cy="1181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59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295400" y="0"/>
            <a:ext cx="9601200" cy="1291984"/>
          </a:xfrm>
        </p:spPr>
        <p:txBody>
          <a:bodyPr rtlCol="0">
            <a:normAutofit/>
          </a:bodyPr>
          <a:lstStyle/>
          <a:p>
            <a:r>
              <a:rPr lang="et-EE" dirty="0"/>
              <a:t>VÄLIJÕUSAAL </a:t>
            </a:r>
            <a:br>
              <a:rPr lang="et-EE" dirty="0"/>
            </a:br>
            <a:r>
              <a:rPr lang="et-EE" sz="2700" dirty="0"/>
              <a:t>PÕLVA-HIMMASTE-EOSTE KERGLIIKLUSTEE ÄÄRES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1295400" y="2514600"/>
            <a:ext cx="9601200" cy="4343400"/>
          </a:xfrm>
        </p:spPr>
        <p:txBody>
          <a:bodyPr rtlCol="0">
            <a:normAutofit/>
          </a:bodyPr>
          <a:lstStyle/>
          <a:p>
            <a:pPr algn="just"/>
            <a:r>
              <a:rPr lang="et-EE" sz="2000" dirty="0"/>
              <a:t>Põlva linnast saab alguse </a:t>
            </a:r>
            <a:r>
              <a:rPr lang="et-EE" sz="2000" dirty="0" err="1" smtClean="0"/>
              <a:t>kergliiklustee</a:t>
            </a:r>
            <a:r>
              <a:rPr lang="et-EE" sz="2000" dirty="0"/>
              <a:t>, mis ühendab </a:t>
            </a:r>
            <a:r>
              <a:rPr lang="et-EE" sz="2000" dirty="0" smtClean="0"/>
              <a:t>Põlvat </a:t>
            </a:r>
            <a:r>
              <a:rPr lang="et-EE" sz="2000" dirty="0" err="1" smtClean="0"/>
              <a:t>Himmaste</a:t>
            </a:r>
            <a:r>
              <a:rPr lang="et-EE" sz="2000" dirty="0" smtClean="0"/>
              <a:t> </a:t>
            </a:r>
            <a:r>
              <a:rPr lang="et-EE" sz="2000" dirty="0"/>
              <a:t>ja Eoste </a:t>
            </a:r>
            <a:r>
              <a:rPr lang="et-EE" sz="2000" dirty="0" smtClean="0"/>
              <a:t>külaga  Alates </a:t>
            </a:r>
            <a:r>
              <a:rPr lang="et-EE" sz="2000" dirty="0" err="1" smtClean="0"/>
              <a:t>kergliiklustee</a:t>
            </a:r>
            <a:r>
              <a:rPr lang="et-EE" sz="2000" dirty="0" smtClean="0"/>
              <a:t> </a:t>
            </a:r>
            <a:r>
              <a:rPr lang="et-EE" sz="2000" dirty="0"/>
              <a:t>avamisest on </a:t>
            </a:r>
            <a:r>
              <a:rPr lang="et-EE" sz="2000" dirty="0" smtClean="0"/>
              <a:t>see </a:t>
            </a:r>
            <a:r>
              <a:rPr lang="et-EE" sz="2000" dirty="0"/>
              <a:t>väga aktiivses kasutuses </a:t>
            </a:r>
            <a:r>
              <a:rPr lang="et-EE" sz="2000" dirty="0" smtClean="0"/>
              <a:t>seda </a:t>
            </a:r>
            <a:r>
              <a:rPr lang="et-EE" sz="2000" dirty="0"/>
              <a:t>nii külade elanike </a:t>
            </a:r>
            <a:r>
              <a:rPr lang="et-EE" sz="2000" dirty="0" smtClean="0"/>
              <a:t>kui spordikogukondade </a:t>
            </a:r>
            <a:r>
              <a:rPr lang="et-EE" sz="2000" dirty="0"/>
              <a:t>poolt. </a:t>
            </a:r>
            <a:r>
              <a:rPr lang="et-EE" sz="2000" dirty="0" smtClean="0"/>
              <a:t>Kergteed </a:t>
            </a:r>
            <a:r>
              <a:rPr lang="et-EE" sz="2000" dirty="0"/>
              <a:t>kasutavad tervisespordi eesmärgil </a:t>
            </a:r>
            <a:r>
              <a:rPr lang="et-EE" sz="2000" dirty="0" smtClean="0"/>
              <a:t>paljud </a:t>
            </a:r>
            <a:r>
              <a:rPr lang="et-EE" sz="2000" dirty="0"/>
              <a:t>ja sellel toimuvad nii rullsuusa kui rulluisu treeningud lumevabal perioodil regulaarselt. </a:t>
            </a:r>
          </a:p>
          <a:p>
            <a:pPr algn="just"/>
            <a:r>
              <a:rPr lang="et-EE" sz="2000" dirty="0"/>
              <a:t>Inimesed on tee  omaks võtnud ja sellest on kujunenud üks sportimise võimalusi Põlva külje all.</a:t>
            </a:r>
          </a:p>
          <a:p>
            <a:pPr algn="just"/>
            <a:r>
              <a:rPr lang="et-EE" sz="2000" dirty="0"/>
              <a:t>Mitmekesistamaks tee kasutust, kaasamaks uusi kasutajate gruppe ja avardamaks sportimise võimalusi teeme ettepaneku rajada selle tee äärde välijõusaal</a:t>
            </a:r>
            <a:r>
              <a:rPr lang="et-EE" sz="2000" dirty="0" smtClean="0"/>
              <a:t>. </a:t>
            </a:r>
            <a:endParaRPr lang="et-EE" sz="2000" dirty="0"/>
          </a:p>
          <a:p>
            <a:pPr algn="just"/>
            <a:r>
              <a:rPr lang="et-EE" sz="2000" dirty="0" smtClean="0"/>
              <a:t>Välijõusaali eelis muude jõusaalide ees on ööpäeva- ja aastaringne kasutusvõimalus.</a:t>
            </a:r>
            <a:endParaRPr lang="et-EE" sz="2000" dirty="0"/>
          </a:p>
          <a:p>
            <a:pPr rtl="0"/>
            <a:endParaRPr lang="et-EE" dirty="0"/>
          </a:p>
        </p:txBody>
      </p:sp>
      <p:sp>
        <p:nvSpPr>
          <p:cNvPr id="4" name="Ristkülik 3"/>
          <p:cNvSpPr/>
          <p:nvPr/>
        </p:nvSpPr>
        <p:spPr>
          <a:xfrm>
            <a:off x="1463870" y="1926279"/>
            <a:ext cx="12546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400" dirty="0" smtClean="0"/>
              <a:t>IDEE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639872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ldi kohatäide 6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65" b="10365"/>
          <a:stretch>
            <a:fillRect/>
          </a:stretch>
        </p:blipFill>
        <p:spPr/>
      </p:pic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035996" y="395430"/>
            <a:ext cx="6258188" cy="1279365"/>
          </a:xfrm>
        </p:spPr>
        <p:txBody>
          <a:bodyPr rtlCol="0">
            <a:normAutofit fontScale="90000"/>
          </a:bodyPr>
          <a:lstStyle/>
          <a:p>
            <a:pPr rtl="0"/>
            <a:r>
              <a:rPr lang="et-EE" dirty="0" smtClean="0"/>
              <a:t>VÄLIJÕUSAAL </a:t>
            </a:r>
            <a:br>
              <a:rPr lang="et-EE" dirty="0" smtClean="0"/>
            </a:br>
            <a:r>
              <a:rPr lang="et-EE" sz="2700" dirty="0" smtClean="0"/>
              <a:t>PÕLVA-HIMMASTE-</a:t>
            </a:r>
            <a:r>
              <a:rPr lang="et-EE" sz="2400" dirty="0" smtClean="0"/>
              <a:t>EOSTE KERGLIIKLUSTEE ÄÄRES</a:t>
            </a:r>
            <a:endParaRPr lang="et-EE" sz="2400" dirty="0"/>
          </a:p>
        </p:txBody>
      </p:sp>
      <p:pic>
        <p:nvPicPr>
          <p:cNvPr id="14" name="Pilt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6734" y="5635762"/>
            <a:ext cx="1905266" cy="1181265"/>
          </a:xfrm>
          <a:prstGeom prst="rect">
            <a:avLst/>
          </a:prstGeom>
        </p:spPr>
      </p:pic>
      <p:sp>
        <p:nvSpPr>
          <p:cNvPr id="8" name="Ristkülik 7"/>
          <p:cNvSpPr/>
          <p:nvPr/>
        </p:nvSpPr>
        <p:spPr>
          <a:xfrm>
            <a:off x="1035996" y="294433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t-EE" dirty="0"/>
              <a:t>Linna- ja külaelanikud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t-EE" dirty="0"/>
              <a:t>Tervisesportlased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t-EE" dirty="0"/>
              <a:t>Treeninggrupid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t-EE" dirty="0"/>
              <a:t>Tervisespordiüritustel osalejad</a:t>
            </a:r>
          </a:p>
        </p:txBody>
      </p:sp>
      <p:sp>
        <p:nvSpPr>
          <p:cNvPr id="9" name="Ristkülik 8"/>
          <p:cNvSpPr/>
          <p:nvPr/>
        </p:nvSpPr>
        <p:spPr>
          <a:xfrm>
            <a:off x="1035996" y="2555132"/>
            <a:ext cx="38876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t-EE" sz="2000" dirty="0"/>
              <a:t>VÄLIJÕUSAALI    KASUTAJAD</a:t>
            </a:r>
          </a:p>
        </p:txBody>
      </p:sp>
      <p:sp>
        <p:nvSpPr>
          <p:cNvPr id="10" name="Ristkülik 9"/>
          <p:cNvSpPr/>
          <p:nvPr/>
        </p:nvSpPr>
        <p:spPr>
          <a:xfrm>
            <a:off x="1035995" y="4400170"/>
            <a:ext cx="51626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000" dirty="0"/>
              <a:t>VÄLIJÕUSAALI    </a:t>
            </a:r>
            <a:r>
              <a:rPr lang="et-EE" sz="2000" dirty="0" smtClean="0"/>
              <a:t>PAIKNEMINE</a:t>
            </a:r>
            <a:endParaRPr lang="et-EE" sz="2000" dirty="0"/>
          </a:p>
        </p:txBody>
      </p:sp>
      <p:sp>
        <p:nvSpPr>
          <p:cNvPr id="15" name="Ristkülik 14"/>
          <p:cNvSpPr/>
          <p:nvPr/>
        </p:nvSpPr>
        <p:spPr>
          <a:xfrm>
            <a:off x="1035995" y="498943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t-EE" dirty="0" smtClean="0"/>
              <a:t>2,5 km kaugusel Põlva linna piirist</a:t>
            </a:r>
            <a:endParaRPr lang="et-EE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t-EE" dirty="0" smtClean="0"/>
              <a:t>0,8 km kaugusel </a:t>
            </a:r>
            <a:r>
              <a:rPr lang="et-EE" dirty="0" err="1" smtClean="0"/>
              <a:t>Himmaste</a:t>
            </a:r>
            <a:r>
              <a:rPr lang="et-EE" dirty="0" smtClean="0"/>
              <a:t> keskusest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3629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295400" y="0"/>
            <a:ext cx="9601200" cy="1291984"/>
          </a:xfrm>
        </p:spPr>
        <p:txBody>
          <a:bodyPr rtlCol="0">
            <a:normAutofit/>
          </a:bodyPr>
          <a:lstStyle/>
          <a:p>
            <a:r>
              <a:rPr lang="et-EE" dirty="0"/>
              <a:t>VÄLIJÕUSAAL </a:t>
            </a:r>
            <a:br>
              <a:rPr lang="et-EE" dirty="0"/>
            </a:br>
            <a:r>
              <a:rPr lang="et-EE" sz="2700" dirty="0"/>
              <a:t>PÕLVA-HIMMASTE-EOSTE KERGLIIKLUSTEE ÄÄRES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1507156" y="2267710"/>
            <a:ext cx="9601200" cy="708106"/>
          </a:xfrm>
        </p:spPr>
        <p:txBody>
          <a:bodyPr rtlCol="0">
            <a:normAutofit/>
          </a:bodyPr>
          <a:lstStyle/>
          <a:p>
            <a:pPr algn="just"/>
            <a:r>
              <a:rPr lang="et-EE" sz="2000" dirty="0" smtClean="0"/>
              <a:t>Seadmed on valitud nii, et need sobivad enamusele vanusegruppidele alates noortest kuni pensioniealiste inimesteni.</a:t>
            </a:r>
            <a:endParaRPr lang="et-EE" dirty="0"/>
          </a:p>
        </p:txBody>
      </p:sp>
      <p:sp>
        <p:nvSpPr>
          <p:cNvPr id="4" name="Ristkülik 3"/>
          <p:cNvSpPr/>
          <p:nvPr/>
        </p:nvSpPr>
        <p:spPr>
          <a:xfrm>
            <a:off x="1434994" y="1726041"/>
            <a:ext cx="68481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400" dirty="0" smtClean="0"/>
              <a:t>VÄLIJÕUSAALI    ELEMENDID</a:t>
            </a:r>
            <a:endParaRPr lang="et-EE" sz="2400" dirty="0"/>
          </a:p>
        </p:txBody>
      </p:sp>
      <p:pic>
        <p:nvPicPr>
          <p:cNvPr id="5" name="Pil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2975816"/>
            <a:ext cx="3997509" cy="4035580"/>
          </a:xfrm>
          <a:prstGeom prst="rect">
            <a:avLst/>
          </a:prstGeom>
        </p:spPr>
      </p:pic>
      <p:pic>
        <p:nvPicPr>
          <p:cNvPr id="6" name="Pilt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014" y="3025620"/>
            <a:ext cx="3535929" cy="3832380"/>
          </a:xfrm>
          <a:prstGeom prst="rect">
            <a:avLst/>
          </a:prstGeom>
        </p:spPr>
      </p:pic>
      <p:pic>
        <p:nvPicPr>
          <p:cNvPr id="7" name="Pilt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5943" y="2975816"/>
            <a:ext cx="4235328" cy="3704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89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295400" y="0"/>
            <a:ext cx="9601200" cy="1291984"/>
          </a:xfrm>
        </p:spPr>
        <p:txBody>
          <a:bodyPr rtlCol="0">
            <a:normAutofit/>
          </a:bodyPr>
          <a:lstStyle/>
          <a:p>
            <a:r>
              <a:rPr lang="et-EE" dirty="0"/>
              <a:t>VÄLIJÕUSAAL </a:t>
            </a:r>
            <a:br>
              <a:rPr lang="et-EE" dirty="0"/>
            </a:br>
            <a:r>
              <a:rPr lang="et-EE" sz="2700" dirty="0"/>
              <a:t>PÕLVA-HIMMASTE-EOSTE KERGLIIKLUSTEE ÄÄRES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1507156" y="2267710"/>
            <a:ext cx="9601200" cy="2824054"/>
          </a:xfrm>
        </p:spPr>
        <p:txBody>
          <a:bodyPr rtlCol="0">
            <a:normAutofit/>
          </a:bodyPr>
          <a:lstStyle/>
          <a:p>
            <a:pPr algn="just"/>
            <a:r>
              <a:rPr lang="et-EE" sz="2000" dirty="0" smtClean="0"/>
              <a:t>Neljast seadmete maaletoojalt või valmistajalt küsitud hinnapakkumiste alusel läheb välijõusaali rajamine maksma 19500 eurot koos käibemaksuga.</a:t>
            </a:r>
          </a:p>
          <a:p>
            <a:pPr algn="just"/>
            <a:r>
              <a:rPr lang="et-EE" sz="2000" dirty="0" smtClean="0"/>
              <a:t>Hind sisaldab ettevalmistavaid töid - geodeetilise alusplaani koostamine ja projekteerimine.</a:t>
            </a:r>
          </a:p>
          <a:p>
            <a:pPr algn="just"/>
            <a:r>
              <a:rPr lang="et-EE" sz="2000" dirty="0" smtClean="0"/>
              <a:t>Jõusaali paigutamisel on arvestatud sellega, et rajatis paikneks Põlva vallale kuuluval maal ja maa omandamisega seotud kulutusi ei oleks tarvis teha.</a:t>
            </a:r>
          </a:p>
          <a:p>
            <a:pPr algn="just"/>
            <a:endParaRPr lang="et-EE" dirty="0"/>
          </a:p>
        </p:txBody>
      </p:sp>
      <p:sp>
        <p:nvSpPr>
          <p:cNvPr id="4" name="Ristkülik 3"/>
          <p:cNvSpPr/>
          <p:nvPr/>
        </p:nvSpPr>
        <p:spPr>
          <a:xfrm>
            <a:off x="1434994" y="1726041"/>
            <a:ext cx="68481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400" dirty="0" smtClean="0"/>
              <a:t>VÄLIJÕUSAALI    MAKSUMUS</a:t>
            </a:r>
            <a:endParaRPr lang="et-EE" sz="2400" dirty="0"/>
          </a:p>
        </p:txBody>
      </p:sp>
      <p:sp>
        <p:nvSpPr>
          <p:cNvPr id="8" name="Ristkülik 7"/>
          <p:cNvSpPr/>
          <p:nvPr/>
        </p:nvSpPr>
        <p:spPr>
          <a:xfrm>
            <a:off x="1858812" y="5429269"/>
            <a:ext cx="9249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t-EE" dirty="0" smtClean="0"/>
              <a:t>Ettepaneku </a:t>
            </a:r>
            <a:r>
              <a:rPr lang="et-EE" dirty="0" smtClean="0"/>
              <a:t>tegija </a:t>
            </a:r>
            <a:r>
              <a:rPr lang="et-EE" dirty="0" smtClean="0"/>
              <a:t>on Põlva valla </a:t>
            </a:r>
            <a:r>
              <a:rPr lang="et-EE" dirty="0" smtClean="0"/>
              <a:t>elanik </a:t>
            </a:r>
            <a:r>
              <a:rPr lang="et-EE" dirty="0" err="1" smtClean="0"/>
              <a:t>Garry</a:t>
            </a:r>
            <a:r>
              <a:rPr lang="et-EE" dirty="0" smtClean="0"/>
              <a:t> </a:t>
            </a:r>
            <a:r>
              <a:rPr lang="et-EE" dirty="0" smtClean="0"/>
              <a:t>Murumets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54247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üügisuund 16:9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9173_TF03431374" id="{41A589A8-2585-4DFC-B30A-8CD2003B5E6D}" vid="{463ABE9E-0F10-40A7-9747-FF72BBDD7F7E}"/>
    </a:ext>
  </a:extLst>
</a:theme>
</file>

<file path=ppt/theme/theme2.xml><?xml version="1.0" encoding="utf-8"?>
<a:theme xmlns:a="http://schemas.openxmlformats.org/drawingml/2006/main" name="Office’i kujundus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’i kujundus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Ärisuuna teemaline esitlus (laiekraan)</Template>
  <TotalTime>120</TotalTime>
  <Words>249</Words>
  <Application>Microsoft Office PowerPoint</Application>
  <PresentationFormat>Laiekraan</PresentationFormat>
  <Paragraphs>35</Paragraphs>
  <Slides>5</Slides>
  <Notes>5</Notes>
  <HiddenSlides>0</HiddenSlides>
  <MMClips>0</MMClips>
  <ScaleCrop>false</ScaleCrop>
  <HeadingPairs>
    <vt:vector size="6" baseType="variant">
      <vt:variant>
        <vt:lpstr>Kasutatud fondid</vt:lpstr>
      </vt:variant>
      <vt:variant>
        <vt:i4>2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5</vt:i4>
      </vt:variant>
    </vt:vector>
  </HeadingPairs>
  <TitlesOfParts>
    <vt:vector size="8" baseType="lpstr">
      <vt:lpstr>Arial</vt:lpstr>
      <vt:lpstr>Book Antiqua</vt:lpstr>
      <vt:lpstr>Müügisuund 16:9</vt:lpstr>
      <vt:lpstr>VÄLIJÕUSAAL  PÕLVA-HIMMASTE-EOSTE KERGLIIKLUSTEE ÄÄRES</vt:lpstr>
      <vt:lpstr>VÄLIJÕUSAAL  PÕLVA-HIMMASTE-EOSTE KERGLIIKLUSTEE ÄÄRES</vt:lpstr>
      <vt:lpstr>VÄLIJÕUSAAL  PÕLVA-HIMMASTE-EOSTE KERGLIIKLUSTEE ÄÄRES</vt:lpstr>
      <vt:lpstr>VÄLIJÕUSAAL  PÕLVA-HIMMASTE-EOSTE KERGLIIKLUSTEE ÄÄRES</vt:lpstr>
      <vt:lpstr>VÄLIJÕUSAAL  PÕLVA-HIMMASTE-EOSTE KERGLIIKLUSTEE ÄÄRES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VÄLIJÕUSAAL  PÕLVA-HIMMASTE-EOSTE KERGLIIKLUSTEE ÄÄRES</dc:title>
  <dc:creator>Andres Vijar</dc:creator>
  <cp:lastModifiedBy>Andres Vijar</cp:lastModifiedBy>
  <cp:revision>14</cp:revision>
  <dcterms:created xsi:type="dcterms:W3CDTF">2019-04-10T11:45:41Z</dcterms:created>
  <dcterms:modified xsi:type="dcterms:W3CDTF">2019-04-12T11:13:48Z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